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8" r:id="rId2"/>
    <p:sldId id="263" r:id="rId3"/>
    <p:sldId id="259" r:id="rId4"/>
    <p:sldId id="26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16" autoAdjust="0"/>
    <p:restoredTop sz="94656"/>
  </p:normalViewPr>
  <p:slideViewPr>
    <p:cSldViewPr snapToGrid="0">
      <p:cViewPr>
        <p:scale>
          <a:sx n="87" d="100"/>
          <a:sy n="87" d="100"/>
        </p:scale>
        <p:origin x="67" y="1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0A7285-BC39-8942-B7B8-A14037CD0235}"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8A7198-F86C-7F48-AC71-A68AD0CD20AE}" type="slidenum">
              <a:rPr lang="en-US" smtClean="0"/>
              <a:t>‹#›</a:t>
            </a:fld>
            <a:endParaRPr lang="en-US"/>
          </a:p>
        </p:txBody>
      </p:sp>
    </p:spTree>
    <p:extLst>
      <p:ext uri="{BB962C8B-B14F-4D97-AF65-F5344CB8AC3E}">
        <p14:creationId xmlns:p14="http://schemas.microsoft.com/office/powerpoint/2010/main" val="3636408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39335-756B-78AC-FA3F-D19B47F6A1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2559F3-4D74-3F5F-0FA1-193204A19E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188FF0-C839-8973-17D3-4524B7DD8F12}"/>
              </a:ext>
            </a:extLst>
          </p:cNvPr>
          <p:cNvSpPr>
            <a:spLocks noGrp="1"/>
          </p:cNvSpPr>
          <p:nvPr>
            <p:ph type="dt" sz="half" idx="10"/>
          </p:nvPr>
        </p:nvSpPr>
        <p:spPr/>
        <p:txBody>
          <a:bodyPr/>
          <a:lstStyle/>
          <a:p>
            <a:fld id="{D4209191-4B8D-E94D-A5C5-9EA5B3FBCB4F}" type="datetime1">
              <a:rPr lang="en-US" smtClean="0"/>
              <a:t>8/3/2026</a:t>
            </a:fld>
            <a:endParaRPr lang="en-US"/>
          </a:p>
        </p:txBody>
      </p:sp>
      <p:sp>
        <p:nvSpPr>
          <p:cNvPr id="5" name="Footer Placeholder 4">
            <a:extLst>
              <a:ext uri="{FF2B5EF4-FFF2-40B4-BE49-F238E27FC236}">
                <a16:creationId xmlns:a16="http://schemas.microsoft.com/office/drawing/2014/main" id="{44167F64-960E-5EB8-446F-294C0B5253DB}"/>
              </a:ext>
            </a:extLst>
          </p:cNvPr>
          <p:cNvSpPr>
            <a:spLocks noGrp="1"/>
          </p:cNvSpPr>
          <p:nvPr>
            <p:ph type="ftr" sz="quarter" idx="11"/>
          </p:nvPr>
        </p:nvSpPr>
        <p:spPr/>
        <p:txBody>
          <a:bodyPr/>
          <a:lstStyle/>
          <a:p>
            <a:r>
              <a:rPr lang="en-US"/>
              <a:t>AKH Inc., Advancing Knowledge in Healthcare</a:t>
            </a:r>
          </a:p>
        </p:txBody>
      </p:sp>
      <p:sp>
        <p:nvSpPr>
          <p:cNvPr id="6" name="Slide Number Placeholder 5">
            <a:extLst>
              <a:ext uri="{FF2B5EF4-FFF2-40B4-BE49-F238E27FC236}">
                <a16:creationId xmlns:a16="http://schemas.microsoft.com/office/drawing/2014/main" id="{E3408477-C9B5-5C40-5CEF-C70F92201183}"/>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612658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50880-977B-0753-F187-46461EDEEB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8C916F-79E1-5231-DB90-1D47B489E7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840B26-B625-6857-BC4C-178FE6ACD895}"/>
              </a:ext>
            </a:extLst>
          </p:cNvPr>
          <p:cNvSpPr>
            <a:spLocks noGrp="1"/>
          </p:cNvSpPr>
          <p:nvPr>
            <p:ph type="dt" sz="half" idx="10"/>
          </p:nvPr>
        </p:nvSpPr>
        <p:spPr/>
        <p:txBody>
          <a:bodyPr/>
          <a:lstStyle/>
          <a:p>
            <a:fld id="{C76659B3-0692-BF41-9517-36C34756B604}" type="datetime1">
              <a:rPr lang="en-US" smtClean="0"/>
              <a:t>8/3/2026</a:t>
            </a:fld>
            <a:endParaRPr lang="en-US"/>
          </a:p>
        </p:txBody>
      </p:sp>
      <p:sp>
        <p:nvSpPr>
          <p:cNvPr id="5" name="Footer Placeholder 4">
            <a:extLst>
              <a:ext uri="{FF2B5EF4-FFF2-40B4-BE49-F238E27FC236}">
                <a16:creationId xmlns:a16="http://schemas.microsoft.com/office/drawing/2014/main" id="{E271347A-C64D-A3C2-B977-49CAAD2B8E6E}"/>
              </a:ext>
            </a:extLst>
          </p:cNvPr>
          <p:cNvSpPr>
            <a:spLocks noGrp="1"/>
          </p:cNvSpPr>
          <p:nvPr>
            <p:ph type="ftr" sz="quarter" idx="11"/>
          </p:nvPr>
        </p:nvSpPr>
        <p:spPr/>
        <p:txBody>
          <a:bodyPr/>
          <a:lstStyle/>
          <a:p>
            <a:r>
              <a:rPr lang="en-US"/>
              <a:t>AKH Inc., Advancing Knowledge in Healthcare</a:t>
            </a:r>
          </a:p>
        </p:txBody>
      </p:sp>
      <p:sp>
        <p:nvSpPr>
          <p:cNvPr id="6" name="Slide Number Placeholder 5">
            <a:extLst>
              <a:ext uri="{FF2B5EF4-FFF2-40B4-BE49-F238E27FC236}">
                <a16:creationId xmlns:a16="http://schemas.microsoft.com/office/drawing/2014/main" id="{7C800454-217E-F55E-6A5E-883F79942042}"/>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377442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302F68-33BF-2911-7E01-C1404927C0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6EC8DE-03C5-6011-03D2-D3EC486F51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E309F4-931E-58D9-2028-1759BF4CCD4A}"/>
              </a:ext>
            </a:extLst>
          </p:cNvPr>
          <p:cNvSpPr>
            <a:spLocks noGrp="1"/>
          </p:cNvSpPr>
          <p:nvPr>
            <p:ph type="dt" sz="half" idx="10"/>
          </p:nvPr>
        </p:nvSpPr>
        <p:spPr/>
        <p:txBody>
          <a:bodyPr/>
          <a:lstStyle/>
          <a:p>
            <a:fld id="{3EF26684-480C-1949-9FD0-85B9ED0A4D27}" type="datetime1">
              <a:rPr lang="en-US" smtClean="0"/>
              <a:t>8/3/2026</a:t>
            </a:fld>
            <a:endParaRPr lang="en-US"/>
          </a:p>
        </p:txBody>
      </p:sp>
      <p:sp>
        <p:nvSpPr>
          <p:cNvPr id="5" name="Footer Placeholder 4">
            <a:extLst>
              <a:ext uri="{FF2B5EF4-FFF2-40B4-BE49-F238E27FC236}">
                <a16:creationId xmlns:a16="http://schemas.microsoft.com/office/drawing/2014/main" id="{DCFEF220-164A-C86F-629E-8B32A1091145}"/>
              </a:ext>
            </a:extLst>
          </p:cNvPr>
          <p:cNvSpPr>
            <a:spLocks noGrp="1"/>
          </p:cNvSpPr>
          <p:nvPr>
            <p:ph type="ftr" sz="quarter" idx="11"/>
          </p:nvPr>
        </p:nvSpPr>
        <p:spPr/>
        <p:txBody>
          <a:bodyPr/>
          <a:lstStyle/>
          <a:p>
            <a:r>
              <a:rPr lang="en-US"/>
              <a:t>AKH Inc., Advancing Knowledge in Healthcare</a:t>
            </a:r>
          </a:p>
        </p:txBody>
      </p:sp>
      <p:sp>
        <p:nvSpPr>
          <p:cNvPr id="6" name="Slide Number Placeholder 5">
            <a:extLst>
              <a:ext uri="{FF2B5EF4-FFF2-40B4-BE49-F238E27FC236}">
                <a16:creationId xmlns:a16="http://schemas.microsoft.com/office/drawing/2014/main" id="{17C6B235-9727-7700-07F5-07967BC8CD76}"/>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500774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23D83-66CF-1D40-F77E-9C45D8570E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CEA4F7-7D5F-CD31-E39E-0F65E05592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20B52F-3D0B-90C6-7DB1-5078AF5D4A27}"/>
              </a:ext>
            </a:extLst>
          </p:cNvPr>
          <p:cNvSpPr>
            <a:spLocks noGrp="1"/>
          </p:cNvSpPr>
          <p:nvPr>
            <p:ph type="dt" sz="half" idx="10"/>
          </p:nvPr>
        </p:nvSpPr>
        <p:spPr/>
        <p:txBody>
          <a:bodyPr/>
          <a:lstStyle/>
          <a:p>
            <a:fld id="{E5732491-1ADB-084F-865A-6FA9BE607867}" type="datetime1">
              <a:rPr lang="en-US" smtClean="0"/>
              <a:t>8/3/2026</a:t>
            </a:fld>
            <a:endParaRPr lang="en-US"/>
          </a:p>
        </p:txBody>
      </p:sp>
      <p:sp>
        <p:nvSpPr>
          <p:cNvPr id="5" name="Footer Placeholder 4">
            <a:extLst>
              <a:ext uri="{FF2B5EF4-FFF2-40B4-BE49-F238E27FC236}">
                <a16:creationId xmlns:a16="http://schemas.microsoft.com/office/drawing/2014/main" id="{9C5C079C-C246-BEFB-DA16-82ADC9F28213}"/>
              </a:ext>
            </a:extLst>
          </p:cNvPr>
          <p:cNvSpPr>
            <a:spLocks noGrp="1"/>
          </p:cNvSpPr>
          <p:nvPr>
            <p:ph type="ftr" sz="quarter" idx="11"/>
          </p:nvPr>
        </p:nvSpPr>
        <p:spPr/>
        <p:txBody>
          <a:bodyPr/>
          <a:lstStyle/>
          <a:p>
            <a:r>
              <a:rPr lang="en-US"/>
              <a:t>AKH Inc., Advancing Knowledge in Healthcare</a:t>
            </a:r>
          </a:p>
        </p:txBody>
      </p:sp>
      <p:sp>
        <p:nvSpPr>
          <p:cNvPr id="6" name="Slide Number Placeholder 5">
            <a:extLst>
              <a:ext uri="{FF2B5EF4-FFF2-40B4-BE49-F238E27FC236}">
                <a16:creationId xmlns:a16="http://schemas.microsoft.com/office/drawing/2014/main" id="{8DF18573-8DAA-88BE-70A7-A90168D31579}"/>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114918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EB373-C658-7EFA-624F-A0E196BD54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8C8F1B-274F-E89C-EB94-48885668631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70BD86-1E7A-6887-2D41-7DA42645C92B}"/>
              </a:ext>
            </a:extLst>
          </p:cNvPr>
          <p:cNvSpPr>
            <a:spLocks noGrp="1"/>
          </p:cNvSpPr>
          <p:nvPr>
            <p:ph type="dt" sz="half" idx="10"/>
          </p:nvPr>
        </p:nvSpPr>
        <p:spPr/>
        <p:txBody>
          <a:bodyPr/>
          <a:lstStyle/>
          <a:p>
            <a:fld id="{5E896EDB-6764-C84B-96FE-454834CD61A9}" type="datetime1">
              <a:rPr lang="en-US" smtClean="0"/>
              <a:t>8/3/2026</a:t>
            </a:fld>
            <a:endParaRPr lang="en-US"/>
          </a:p>
        </p:txBody>
      </p:sp>
      <p:sp>
        <p:nvSpPr>
          <p:cNvPr id="5" name="Footer Placeholder 4">
            <a:extLst>
              <a:ext uri="{FF2B5EF4-FFF2-40B4-BE49-F238E27FC236}">
                <a16:creationId xmlns:a16="http://schemas.microsoft.com/office/drawing/2014/main" id="{46C4A835-BD7D-F55C-2CFA-C33C0771DFA2}"/>
              </a:ext>
            </a:extLst>
          </p:cNvPr>
          <p:cNvSpPr>
            <a:spLocks noGrp="1"/>
          </p:cNvSpPr>
          <p:nvPr>
            <p:ph type="ftr" sz="quarter" idx="11"/>
          </p:nvPr>
        </p:nvSpPr>
        <p:spPr/>
        <p:txBody>
          <a:bodyPr/>
          <a:lstStyle/>
          <a:p>
            <a:r>
              <a:rPr lang="en-US"/>
              <a:t>AKH Inc., Advancing Knowledge in Healthcare</a:t>
            </a:r>
          </a:p>
        </p:txBody>
      </p:sp>
      <p:sp>
        <p:nvSpPr>
          <p:cNvPr id="6" name="Slide Number Placeholder 5">
            <a:extLst>
              <a:ext uri="{FF2B5EF4-FFF2-40B4-BE49-F238E27FC236}">
                <a16:creationId xmlns:a16="http://schemas.microsoft.com/office/drawing/2014/main" id="{85BD3276-E0A5-CAA7-633C-F5172B9BE627}"/>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3382110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DC96A-3E5D-24A4-A15C-D8659FFCF6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95D7B7-F4FC-F977-E3D3-50AE6A4447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F294DD-5DA2-7285-D223-B149000F11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0C450F-EA63-DA7A-321F-19C5F70F449C}"/>
              </a:ext>
            </a:extLst>
          </p:cNvPr>
          <p:cNvSpPr>
            <a:spLocks noGrp="1"/>
          </p:cNvSpPr>
          <p:nvPr>
            <p:ph type="dt" sz="half" idx="10"/>
          </p:nvPr>
        </p:nvSpPr>
        <p:spPr/>
        <p:txBody>
          <a:bodyPr/>
          <a:lstStyle/>
          <a:p>
            <a:fld id="{E96D02A5-6E31-7449-87F6-0919211C62B5}" type="datetime1">
              <a:rPr lang="en-US" smtClean="0"/>
              <a:t>8/3/2026</a:t>
            </a:fld>
            <a:endParaRPr lang="en-US"/>
          </a:p>
        </p:txBody>
      </p:sp>
      <p:sp>
        <p:nvSpPr>
          <p:cNvPr id="6" name="Footer Placeholder 5">
            <a:extLst>
              <a:ext uri="{FF2B5EF4-FFF2-40B4-BE49-F238E27FC236}">
                <a16:creationId xmlns:a16="http://schemas.microsoft.com/office/drawing/2014/main" id="{270DE8CB-2EB8-E192-6E34-B2B10DF127DA}"/>
              </a:ext>
            </a:extLst>
          </p:cNvPr>
          <p:cNvSpPr>
            <a:spLocks noGrp="1"/>
          </p:cNvSpPr>
          <p:nvPr>
            <p:ph type="ftr" sz="quarter" idx="11"/>
          </p:nvPr>
        </p:nvSpPr>
        <p:spPr/>
        <p:txBody>
          <a:bodyPr/>
          <a:lstStyle/>
          <a:p>
            <a:r>
              <a:rPr lang="en-US"/>
              <a:t>AKH Inc., Advancing Knowledge in Healthcare</a:t>
            </a:r>
          </a:p>
        </p:txBody>
      </p:sp>
      <p:sp>
        <p:nvSpPr>
          <p:cNvPr id="7" name="Slide Number Placeholder 6">
            <a:extLst>
              <a:ext uri="{FF2B5EF4-FFF2-40B4-BE49-F238E27FC236}">
                <a16:creationId xmlns:a16="http://schemas.microsoft.com/office/drawing/2014/main" id="{8D9003FA-F007-15CB-EFD5-FEEB939708CB}"/>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3246670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F5AE-74D3-C46D-B4D8-C3BFA68BC0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9F1C9A-3858-8BD0-471E-1E8A9314E3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AFD5BE-92DB-35EF-9F70-42C0D0F1CF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B3E616-D87A-2C65-E1A3-000658EE95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9AD4A1-7A8F-3EDF-1754-46FC0EEBEB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5947A5-E8BF-CEEC-85D7-A6DFE30CE7C7}"/>
              </a:ext>
            </a:extLst>
          </p:cNvPr>
          <p:cNvSpPr>
            <a:spLocks noGrp="1"/>
          </p:cNvSpPr>
          <p:nvPr>
            <p:ph type="dt" sz="half" idx="10"/>
          </p:nvPr>
        </p:nvSpPr>
        <p:spPr/>
        <p:txBody>
          <a:bodyPr/>
          <a:lstStyle/>
          <a:p>
            <a:fld id="{7ED8ADC5-6F2D-C048-8254-80E5565C352D}" type="datetime1">
              <a:rPr lang="en-US" smtClean="0"/>
              <a:t>8/3/2026</a:t>
            </a:fld>
            <a:endParaRPr lang="en-US"/>
          </a:p>
        </p:txBody>
      </p:sp>
      <p:sp>
        <p:nvSpPr>
          <p:cNvPr id="8" name="Footer Placeholder 7">
            <a:extLst>
              <a:ext uri="{FF2B5EF4-FFF2-40B4-BE49-F238E27FC236}">
                <a16:creationId xmlns:a16="http://schemas.microsoft.com/office/drawing/2014/main" id="{AFD7100A-1F42-E119-8D07-43EEFD0F179C}"/>
              </a:ext>
            </a:extLst>
          </p:cNvPr>
          <p:cNvSpPr>
            <a:spLocks noGrp="1"/>
          </p:cNvSpPr>
          <p:nvPr>
            <p:ph type="ftr" sz="quarter" idx="11"/>
          </p:nvPr>
        </p:nvSpPr>
        <p:spPr/>
        <p:txBody>
          <a:bodyPr/>
          <a:lstStyle/>
          <a:p>
            <a:r>
              <a:rPr lang="en-US"/>
              <a:t>AKH Inc., Advancing Knowledge in Healthcare</a:t>
            </a:r>
          </a:p>
        </p:txBody>
      </p:sp>
      <p:sp>
        <p:nvSpPr>
          <p:cNvPr id="9" name="Slide Number Placeholder 8">
            <a:extLst>
              <a:ext uri="{FF2B5EF4-FFF2-40B4-BE49-F238E27FC236}">
                <a16:creationId xmlns:a16="http://schemas.microsoft.com/office/drawing/2014/main" id="{D726F8E9-FF3A-D32A-7D6A-C00DB329F86D}"/>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450307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998B-8924-CACF-C2C8-71725B143A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B41BDA-FDBD-324B-5EB1-06976E95B970}"/>
              </a:ext>
            </a:extLst>
          </p:cNvPr>
          <p:cNvSpPr>
            <a:spLocks noGrp="1"/>
          </p:cNvSpPr>
          <p:nvPr>
            <p:ph type="dt" sz="half" idx="10"/>
          </p:nvPr>
        </p:nvSpPr>
        <p:spPr/>
        <p:txBody>
          <a:bodyPr/>
          <a:lstStyle/>
          <a:p>
            <a:fld id="{FCCEDA6A-FECE-D640-9B88-F27ABA7E494D}" type="datetime1">
              <a:rPr lang="en-US" smtClean="0"/>
              <a:t>8/3/2026</a:t>
            </a:fld>
            <a:endParaRPr lang="en-US"/>
          </a:p>
        </p:txBody>
      </p:sp>
      <p:sp>
        <p:nvSpPr>
          <p:cNvPr id="4" name="Footer Placeholder 3">
            <a:extLst>
              <a:ext uri="{FF2B5EF4-FFF2-40B4-BE49-F238E27FC236}">
                <a16:creationId xmlns:a16="http://schemas.microsoft.com/office/drawing/2014/main" id="{D1AD871A-A561-CD45-3B2B-E51D57AAF009}"/>
              </a:ext>
            </a:extLst>
          </p:cNvPr>
          <p:cNvSpPr>
            <a:spLocks noGrp="1"/>
          </p:cNvSpPr>
          <p:nvPr>
            <p:ph type="ftr" sz="quarter" idx="11"/>
          </p:nvPr>
        </p:nvSpPr>
        <p:spPr/>
        <p:txBody>
          <a:bodyPr/>
          <a:lstStyle/>
          <a:p>
            <a:r>
              <a:rPr lang="en-US"/>
              <a:t>AKH Inc., Advancing Knowledge in Healthcare</a:t>
            </a:r>
          </a:p>
        </p:txBody>
      </p:sp>
      <p:sp>
        <p:nvSpPr>
          <p:cNvPr id="5" name="Slide Number Placeholder 4">
            <a:extLst>
              <a:ext uri="{FF2B5EF4-FFF2-40B4-BE49-F238E27FC236}">
                <a16:creationId xmlns:a16="http://schemas.microsoft.com/office/drawing/2014/main" id="{2CE936BF-0D2B-7ECB-3DDD-AD533F4A7836}"/>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3050084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2EEE49-83C0-5E15-EDA4-2A67D84DA4C4}"/>
              </a:ext>
            </a:extLst>
          </p:cNvPr>
          <p:cNvSpPr>
            <a:spLocks noGrp="1"/>
          </p:cNvSpPr>
          <p:nvPr>
            <p:ph type="dt" sz="half" idx="10"/>
          </p:nvPr>
        </p:nvSpPr>
        <p:spPr/>
        <p:txBody>
          <a:bodyPr/>
          <a:lstStyle/>
          <a:p>
            <a:fld id="{F398488B-6BA0-E146-8538-0DEC77865D9E}" type="datetime1">
              <a:rPr lang="en-US" smtClean="0"/>
              <a:t>8/3/2026</a:t>
            </a:fld>
            <a:endParaRPr lang="en-US"/>
          </a:p>
        </p:txBody>
      </p:sp>
      <p:sp>
        <p:nvSpPr>
          <p:cNvPr id="3" name="Footer Placeholder 2">
            <a:extLst>
              <a:ext uri="{FF2B5EF4-FFF2-40B4-BE49-F238E27FC236}">
                <a16:creationId xmlns:a16="http://schemas.microsoft.com/office/drawing/2014/main" id="{2D1CE7FB-886A-68CB-335C-203B1D45CCAD}"/>
              </a:ext>
            </a:extLst>
          </p:cNvPr>
          <p:cNvSpPr>
            <a:spLocks noGrp="1"/>
          </p:cNvSpPr>
          <p:nvPr>
            <p:ph type="ftr" sz="quarter" idx="11"/>
          </p:nvPr>
        </p:nvSpPr>
        <p:spPr/>
        <p:txBody>
          <a:bodyPr/>
          <a:lstStyle/>
          <a:p>
            <a:r>
              <a:rPr lang="en-US"/>
              <a:t>AKH Inc., Advancing Knowledge in Healthcare</a:t>
            </a:r>
          </a:p>
        </p:txBody>
      </p:sp>
      <p:sp>
        <p:nvSpPr>
          <p:cNvPr id="4" name="Slide Number Placeholder 3">
            <a:extLst>
              <a:ext uri="{FF2B5EF4-FFF2-40B4-BE49-F238E27FC236}">
                <a16:creationId xmlns:a16="http://schemas.microsoft.com/office/drawing/2014/main" id="{17B4763F-33B3-1DCD-DE2A-2CE5164ABCE4}"/>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3095243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35A2A-71A8-FB49-74BF-E938708986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849955-8F68-EFCB-192A-59AFA89C7C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401F11-3DFE-B9CC-4095-E94A1FEC04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623295-7344-7771-320A-719B4943AA64}"/>
              </a:ext>
            </a:extLst>
          </p:cNvPr>
          <p:cNvSpPr>
            <a:spLocks noGrp="1"/>
          </p:cNvSpPr>
          <p:nvPr>
            <p:ph type="dt" sz="half" idx="10"/>
          </p:nvPr>
        </p:nvSpPr>
        <p:spPr/>
        <p:txBody>
          <a:bodyPr/>
          <a:lstStyle/>
          <a:p>
            <a:fld id="{EE9780C5-412C-0847-9796-505D6EA7ACB7}" type="datetime1">
              <a:rPr lang="en-US" smtClean="0"/>
              <a:t>8/3/2026</a:t>
            </a:fld>
            <a:endParaRPr lang="en-US"/>
          </a:p>
        </p:txBody>
      </p:sp>
      <p:sp>
        <p:nvSpPr>
          <p:cNvPr id="6" name="Footer Placeholder 5">
            <a:extLst>
              <a:ext uri="{FF2B5EF4-FFF2-40B4-BE49-F238E27FC236}">
                <a16:creationId xmlns:a16="http://schemas.microsoft.com/office/drawing/2014/main" id="{B4119CCB-C956-9581-8AB9-25A992A5DC83}"/>
              </a:ext>
            </a:extLst>
          </p:cNvPr>
          <p:cNvSpPr>
            <a:spLocks noGrp="1"/>
          </p:cNvSpPr>
          <p:nvPr>
            <p:ph type="ftr" sz="quarter" idx="11"/>
          </p:nvPr>
        </p:nvSpPr>
        <p:spPr/>
        <p:txBody>
          <a:bodyPr/>
          <a:lstStyle/>
          <a:p>
            <a:r>
              <a:rPr lang="en-US"/>
              <a:t>AKH Inc., Advancing Knowledge in Healthcare</a:t>
            </a:r>
          </a:p>
        </p:txBody>
      </p:sp>
      <p:sp>
        <p:nvSpPr>
          <p:cNvPr id="7" name="Slide Number Placeholder 6">
            <a:extLst>
              <a:ext uri="{FF2B5EF4-FFF2-40B4-BE49-F238E27FC236}">
                <a16:creationId xmlns:a16="http://schemas.microsoft.com/office/drawing/2014/main" id="{3B41CD7A-6830-EAF3-9272-4DAEBE2DC089}"/>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579173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60670-FB7A-BAA4-937B-3C08F20CC7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A0FA61-CBDD-0602-A587-8FCDF06A5C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35B480-4A09-2ADF-A9E2-F309717762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5DAD28-5B99-F897-52BA-E82E161614E9}"/>
              </a:ext>
            </a:extLst>
          </p:cNvPr>
          <p:cNvSpPr>
            <a:spLocks noGrp="1"/>
          </p:cNvSpPr>
          <p:nvPr>
            <p:ph type="dt" sz="half" idx="10"/>
          </p:nvPr>
        </p:nvSpPr>
        <p:spPr/>
        <p:txBody>
          <a:bodyPr/>
          <a:lstStyle/>
          <a:p>
            <a:fld id="{61195403-C76C-9D40-8905-BE8907777D97}" type="datetime1">
              <a:rPr lang="en-US" smtClean="0"/>
              <a:t>8/3/2026</a:t>
            </a:fld>
            <a:endParaRPr lang="en-US"/>
          </a:p>
        </p:txBody>
      </p:sp>
      <p:sp>
        <p:nvSpPr>
          <p:cNvPr id="6" name="Footer Placeholder 5">
            <a:extLst>
              <a:ext uri="{FF2B5EF4-FFF2-40B4-BE49-F238E27FC236}">
                <a16:creationId xmlns:a16="http://schemas.microsoft.com/office/drawing/2014/main" id="{4785646C-5DB3-4A20-2C7A-983A264E6E0E}"/>
              </a:ext>
            </a:extLst>
          </p:cNvPr>
          <p:cNvSpPr>
            <a:spLocks noGrp="1"/>
          </p:cNvSpPr>
          <p:nvPr>
            <p:ph type="ftr" sz="quarter" idx="11"/>
          </p:nvPr>
        </p:nvSpPr>
        <p:spPr/>
        <p:txBody>
          <a:bodyPr/>
          <a:lstStyle/>
          <a:p>
            <a:r>
              <a:rPr lang="en-US"/>
              <a:t>AKH Inc., Advancing Knowledge in Healthcare</a:t>
            </a:r>
          </a:p>
        </p:txBody>
      </p:sp>
      <p:sp>
        <p:nvSpPr>
          <p:cNvPr id="7" name="Slide Number Placeholder 6">
            <a:extLst>
              <a:ext uri="{FF2B5EF4-FFF2-40B4-BE49-F238E27FC236}">
                <a16:creationId xmlns:a16="http://schemas.microsoft.com/office/drawing/2014/main" id="{6A6A0F55-B87F-AB89-C0ED-C81E6955BD65}"/>
              </a:ext>
            </a:extLst>
          </p:cNvPr>
          <p:cNvSpPr>
            <a:spLocks noGrp="1"/>
          </p:cNvSpPr>
          <p:nvPr>
            <p:ph type="sldNum" sz="quarter" idx="12"/>
          </p:nvPr>
        </p:nvSpPr>
        <p:spPr/>
        <p:txBody>
          <a:bodyPr/>
          <a:lstStyle/>
          <a:p>
            <a:fld id="{262C9908-42B5-41AB-8CA0-E76409177C36}" type="slidenum">
              <a:rPr lang="en-US" smtClean="0"/>
              <a:t>‹#›</a:t>
            </a:fld>
            <a:endParaRPr lang="en-US"/>
          </a:p>
        </p:txBody>
      </p:sp>
    </p:spTree>
    <p:extLst>
      <p:ext uri="{BB962C8B-B14F-4D97-AF65-F5344CB8AC3E}">
        <p14:creationId xmlns:p14="http://schemas.microsoft.com/office/powerpoint/2010/main" val="4253332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5ACC18-FB26-F578-EF16-DCDA1A55E8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0DC7EC-F5B9-2D9A-4490-EC8413DE0F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216136-6B32-1C50-A4F1-3A3435B407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75C9E1-D91E-0D44-8A80-F9B954E4E6A3}" type="datetime1">
              <a:rPr lang="en-US" smtClean="0"/>
              <a:t>8/3/2026</a:t>
            </a:fld>
            <a:endParaRPr lang="en-US"/>
          </a:p>
        </p:txBody>
      </p:sp>
      <p:sp>
        <p:nvSpPr>
          <p:cNvPr id="5" name="Footer Placeholder 4">
            <a:extLst>
              <a:ext uri="{FF2B5EF4-FFF2-40B4-BE49-F238E27FC236}">
                <a16:creationId xmlns:a16="http://schemas.microsoft.com/office/drawing/2014/main" id="{0E32D9CD-C64D-1831-0974-F9059378B9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AKH Inc., Advancing Knowledge in Healthcare</a:t>
            </a:r>
          </a:p>
        </p:txBody>
      </p:sp>
      <p:sp>
        <p:nvSpPr>
          <p:cNvPr id="6" name="Slide Number Placeholder 5">
            <a:extLst>
              <a:ext uri="{FF2B5EF4-FFF2-40B4-BE49-F238E27FC236}">
                <a16:creationId xmlns:a16="http://schemas.microsoft.com/office/drawing/2014/main" id="{D74A484E-DDF9-38B2-16A8-8D613B7CA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62C9908-42B5-41AB-8CA0-E76409177C36}" type="slidenum">
              <a:rPr lang="en-US" smtClean="0"/>
              <a:t>‹#›</a:t>
            </a:fld>
            <a:endParaRPr lang="en-US"/>
          </a:p>
        </p:txBody>
      </p:sp>
    </p:spTree>
    <p:extLst>
      <p:ext uri="{BB962C8B-B14F-4D97-AF65-F5344CB8AC3E}">
        <p14:creationId xmlns:p14="http://schemas.microsoft.com/office/powerpoint/2010/main" val="3696210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akhcme.com/content/high-standards-vs-high-stakes-sport-how-ocd-hijacks-performance-and-how-treatment-restores#group-tabs-node-course-default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2A6A6-8D04-55AB-F30E-CC2EA95CD888}"/>
            </a:ext>
          </a:extLst>
        </p:cNvPr>
        <p:cNvGrpSpPr/>
        <p:nvPr/>
      </p:nvGrpSpPr>
      <p:grpSpPr>
        <a:xfrm>
          <a:off x="0" y="0"/>
          <a:ext cx="0" cy="0"/>
          <a:chOff x="0" y="0"/>
          <a:chExt cx="0" cy="0"/>
        </a:xfrm>
      </p:grpSpPr>
      <p:pic>
        <p:nvPicPr>
          <p:cNvPr id="14" name="Content Placeholder 13" descr="A blue and white logo&#10;&#10;AI-generated content may be incorrect.">
            <a:extLst>
              <a:ext uri="{FF2B5EF4-FFF2-40B4-BE49-F238E27FC236}">
                <a16:creationId xmlns:a16="http://schemas.microsoft.com/office/drawing/2014/main" id="{BF3BB548-30CC-0321-5C12-AAFFEABC1A3F}"/>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07880" y="157175"/>
            <a:ext cx="1530350" cy="579437"/>
          </a:xfrm>
        </p:spPr>
      </p:pic>
      <p:sp>
        <p:nvSpPr>
          <p:cNvPr id="22" name="TextBox 21">
            <a:extLst>
              <a:ext uri="{FF2B5EF4-FFF2-40B4-BE49-F238E27FC236}">
                <a16:creationId xmlns:a16="http://schemas.microsoft.com/office/drawing/2014/main" id="{A58C766C-1A37-E6EE-C273-1FEAD1F5B546}"/>
              </a:ext>
            </a:extLst>
          </p:cNvPr>
          <p:cNvSpPr txBox="1"/>
          <p:nvPr/>
        </p:nvSpPr>
        <p:spPr>
          <a:xfrm>
            <a:off x="207880" y="2111469"/>
            <a:ext cx="11984120" cy="1384995"/>
          </a:xfrm>
          <a:prstGeom prst="rect">
            <a:avLst/>
          </a:prstGeom>
          <a:noFill/>
        </p:spPr>
        <p:txBody>
          <a:bodyPr wrap="square">
            <a:spAutoFit/>
          </a:bodyPr>
          <a:lstStyle/>
          <a:p>
            <a:endParaRPr lang="en-US" sz="11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spcAft>
                <a:spcPts val="1000"/>
              </a:spcAft>
            </a:pPr>
            <a:endParaRPr lang="en-US" sz="1100" dirty="0">
              <a:latin typeface="Calibri" panose="020F0502020204030204" pitchFamily="34" charset="0"/>
              <a:cs typeface="Calibri" panose="020F0502020204030204" pitchFamily="34" charset="0"/>
            </a:endParaRPr>
          </a:p>
          <a:p>
            <a:pPr lvl="1">
              <a:spcAft>
                <a:spcPts val="1000"/>
              </a:spcAft>
            </a:pPr>
            <a:r>
              <a:rPr lang="en-US" sz="1100" dirty="0">
                <a:latin typeface="Calibri" panose="020F0502020204030204" pitchFamily="34" charset="0"/>
                <a:cs typeface="Calibri" panose="020F0502020204030204" pitchFamily="34" charset="0"/>
              </a:rPr>
              <a:t>          </a:t>
            </a:r>
          </a:p>
          <a:p>
            <a:pPr lvl="1">
              <a:spcAft>
                <a:spcPts val="1000"/>
              </a:spcAft>
            </a:pPr>
            <a:endParaRPr lang="en-US" sz="1200" dirty="0">
              <a:latin typeface="Calibri" panose="020F0502020204030204" pitchFamily="34" charset="0"/>
              <a:cs typeface="Calibri" panose="020F0502020204030204" pitchFamily="34" charset="0"/>
            </a:endParaRPr>
          </a:p>
          <a:p>
            <a:pPr marL="0" marR="0">
              <a:spcAft>
                <a:spcPts val="600"/>
              </a:spcAft>
              <a:buNone/>
            </a:pPr>
            <a:endParaRPr lang="en-US" sz="1400" dirty="0">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6A7D24F7-5446-026A-A997-84514FDF907C}"/>
              </a:ext>
            </a:extLst>
          </p:cNvPr>
          <p:cNvSpPr/>
          <p:nvPr/>
        </p:nvSpPr>
        <p:spPr>
          <a:xfrm>
            <a:off x="1738230" y="148706"/>
            <a:ext cx="9952200" cy="635937"/>
          </a:xfrm>
          <a:prstGeom prst="rect">
            <a:avLst/>
          </a:prstGeom>
          <a:solidFill>
            <a:schemeClr val="bg2">
              <a:lumMod val="90000"/>
            </a:scheme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Credit Information </a:t>
            </a:r>
          </a:p>
        </p:txBody>
      </p:sp>
      <p:sp>
        <p:nvSpPr>
          <p:cNvPr id="9" name="Footer Placeholder 8">
            <a:extLst>
              <a:ext uri="{FF2B5EF4-FFF2-40B4-BE49-F238E27FC236}">
                <a16:creationId xmlns:a16="http://schemas.microsoft.com/office/drawing/2014/main" id="{598D388A-2A91-9D37-24A7-9DEA74B1A229}"/>
              </a:ext>
            </a:extLst>
          </p:cNvPr>
          <p:cNvSpPr>
            <a:spLocks noGrp="1"/>
          </p:cNvSpPr>
          <p:nvPr>
            <p:ph type="ftr" sz="quarter" idx="11"/>
          </p:nvPr>
        </p:nvSpPr>
        <p:spPr/>
        <p:txBody>
          <a:bodyPr/>
          <a:lstStyle/>
          <a:p>
            <a:r>
              <a:rPr lang="en-US" b="1" dirty="0">
                <a:highlight>
                  <a:srgbClr val="FFFFFF"/>
                </a:highlight>
                <a:latin typeface="Calibri" panose="020F0502020204030204" pitchFamily="34" charset="0"/>
                <a:ea typeface="Calibri" panose="020F0502020204030204" pitchFamily="34" charset="0"/>
              </a:rPr>
              <a:t>CE credit provided by AKH Inc., Advancing Knowledge in Healthcare</a:t>
            </a:r>
            <a:endParaRPr lang="en-US" dirty="0"/>
          </a:p>
        </p:txBody>
      </p:sp>
      <p:pic>
        <p:nvPicPr>
          <p:cNvPr id="42" name="Picture 41">
            <a:extLst>
              <a:ext uri="{FF2B5EF4-FFF2-40B4-BE49-F238E27FC236}">
                <a16:creationId xmlns:a16="http://schemas.microsoft.com/office/drawing/2014/main" id="{A992CB5E-A06D-7EA6-2BAC-0046F8C70B04}"/>
              </a:ext>
            </a:extLst>
          </p:cNvPr>
          <p:cNvPicPr>
            <a:picLocks noChangeAspect="1"/>
          </p:cNvPicPr>
          <p:nvPr/>
        </p:nvPicPr>
        <p:blipFill>
          <a:blip r:embed="rId3"/>
          <a:stretch>
            <a:fillRect/>
          </a:stretch>
        </p:blipFill>
        <p:spPr>
          <a:xfrm>
            <a:off x="2753106" y="940778"/>
            <a:ext cx="6685788" cy="5292968"/>
          </a:xfrm>
          <a:prstGeom prst="rect">
            <a:avLst/>
          </a:prstGeom>
        </p:spPr>
      </p:pic>
    </p:spTree>
    <p:extLst>
      <p:ext uri="{BB962C8B-B14F-4D97-AF65-F5344CB8AC3E}">
        <p14:creationId xmlns:p14="http://schemas.microsoft.com/office/powerpoint/2010/main" val="2863012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2A501-A363-500F-74EE-FC65AB474B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FCA1EA-4078-F893-4F00-E5F8EB0F7E23}"/>
              </a:ext>
            </a:extLst>
          </p:cNvPr>
          <p:cNvSpPr/>
          <p:nvPr/>
        </p:nvSpPr>
        <p:spPr>
          <a:xfrm>
            <a:off x="379094" y="136525"/>
            <a:ext cx="11728023" cy="845820"/>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Disclosures</a:t>
            </a:r>
            <a:r>
              <a:rPr lang="en-US" dirty="0">
                <a:ln w="0"/>
                <a:solidFill>
                  <a:schemeClr val="tx1"/>
                </a:solidFill>
                <a:effectLst>
                  <a:outerShdw blurRad="38100" dist="19050" dir="2700000" algn="tl" rotWithShape="0">
                    <a:schemeClr val="dk1">
                      <a:alpha val="40000"/>
                    </a:schemeClr>
                  </a:outerShdw>
                </a:effectLst>
              </a:rPr>
              <a:t> </a:t>
            </a:r>
          </a:p>
        </p:txBody>
      </p:sp>
      <p:sp>
        <p:nvSpPr>
          <p:cNvPr id="2" name="Footer Placeholder 1">
            <a:extLst>
              <a:ext uri="{FF2B5EF4-FFF2-40B4-BE49-F238E27FC236}">
                <a16:creationId xmlns:a16="http://schemas.microsoft.com/office/drawing/2014/main" id="{1E626835-8E7B-D84B-05C2-742BF62270D3}"/>
              </a:ext>
            </a:extLst>
          </p:cNvPr>
          <p:cNvSpPr>
            <a:spLocks noGrp="1"/>
          </p:cNvSpPr>
          <p:nvPr>
            <p:ph type="ftr" sz="quarter" idx="11"/>
          </p:nvPr>
        </p:nvSpPr>
        <p:spPr/>
        <p:txBody>
          <a:bodyPr/>
          <a:lstStyle/>
          <a:p>
            <a:r>
              <a:rPr lang="en-US"/>
              <a:t>AKH Inc., Advancing Knowledge in Healthcare</a:t>
            </a:r>
          </a:p>
        </p:txBody>
      </p:sp>
      <p:sp>
        <p:nvSpPr>
          <p:cNvPr id="5" name="TextBox 4">
            <a:extLst>
              <a:ext uri="{FF2B5EF4-FFF2-40B4-BE49-F238E27FC236}">
                <a16:creationId xmlns:a16="http://schemas.microsoft.com/office/drawing/2014/main" id="{ABB3CC30-37E2-9AAF-AF62-F3BAC318B85E}"/>
              </a:ext>
            </a:extLst>
          </p:cNvPr>
          <p:cNvSpPr txBox="1"/>
          <p:nvPr/>
        </p:nvSpPr>
        <p:spPr>
          <a:xfrm>
            <a:off x="1123527" y="3297475"/>
            <a:ext cx="9483090" cy="338554"/>
          </a:xfrm>
          <a:prstGeom prst="rect">
            <a:avLst/>
          </a:prstGeom>
          <a:noFill/>
        </p:spPr>
        <p:txBody>
          <a:bodyPr wrap="square">
            <a:spAutoFit/>
          </a:bodyPr>
          <a:lstStyle/>
          <a:p>
            <a:r>
              <a:rPr lang="en-US" sz="1600" b="1" dirty="0">
                <a:solidFill>
                  <a:srgbClr val="000000"/>
                </a:solidFill>
                <a:effectLst/>
                <a:ea typeface="Calibri" panose="020F0502020204030204" pitchFamily="34" charset="0"/>
              </a:rPr>
              <a:t>All relevant financial relationships listed for these individuals have been mitigated.</a:t>
            </a:r>
            <a:r>
              <a:rPr lang="en-US" sz="1600" dirty="0">
                <a:effectLst/>
              </a:rPr>
              <a:t> </a:t>
            </a:r>
            <a:endParaRPr lang="en-US" sz="1600" dirty="0"/>
          </a:p>
        </p:txBody>
      </p:sp>
      <p:pic>
        <p:nvPicPr>
          <p:cNvPr id="8" name="Content Placeholder 13" descr="A blue and white logo&#10;&#10;AI-generated content may be incorrect.">
            <a:extLst>
              <a:ext uri="{FF2B5EF4-FFF2-40B4-BE49-F238E27FC236}">
                <a16:creationId xmlns:a16="http://schemas.microsoft.com/office/drawing/2014/main" id="{83024BD8-FC4A-0DD7-C8B7-7D6D93B653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095" y="6142038"/>
            <a:ext cx="1184910" cy="579437"/>
          </a:xfrm>
          <a:prstGeom prst="rect">
            <a:avLst/>
          </a:prstGeom>
        </p:spPr>
      </p:pic>
      <p:sp>
        <p:nvSpPr>
          <p:cNvPr id="7" name="TextBox 6">
            <a:extLst>
              <a:ext uri="{FF2B5EF4-FFF2-40B4-BE49-F238E27FC236}">
                <a16:creationId xmlns:a16="http://schemas.microsoft.com/office/drawing/2014/main" id="{34CB10F3-C8F2-D5A3-C12C-2B83C9BBA743}"/>
              </a:ext>
            </a:extLst>
          </p:cNvPr>
          <p:cNvSpPr txBox="1"/>
          <p:nvPr/>
        </p:nvSpPr>
        <p:spPr>
          <a:xfrm>
            <a:off x="496711" y="4734579"/>
            <a:ext cx="6096000" cy="523220"/>
          </a:xfrm>
          <a:prstGeom prst="rect">
            <a:avLst/>
          </a:prstGeom>
          <a:noFill/>
        </p:spPr>
        <p:txBody>
          <a:bodyPr wrap="square">
            <a:spAutoFit/>
          </a:bodyPr>
          <a:lstStyle/>
          <a:p>
            <a:pPr marL="0" marR="0" lvl="0" indent="0" algn="l" rtl="0">
              <a:lnSpc>
                <a:spcPct val="100000"/>
              </a:lnSpc>
              <a:spcBef>
                <a:spcPts val="1000"/>
              </a:spcBef>
              <a:spcAft>
                <a:spcPts val="0"/>
              </a:spcAft>
              <a:buClr>
                <a:srgbClr val="000000"/>
              </a:buClr>
              <a:buSzPts val="1400"/>
              <a:buFont typeface="Arial"/>
              <a:buNone/>
            </a:pPr>
            <a:br>
              <a:rPr lang="en-US" sz="1400" b="0" i="0" u="none" strike="noStrike" cap="none" dirty="0">
                <a:solidFill>
                  <a:schemeClr val="dk1"/>
                </a:solidFill>
                <a:latin typeface="Calibri"/>
                <a:ea typeface="Calibri"/>
                <a:cs typeface="Calibri"/>
                <a:sym typeface="Calibri"/>
              </a:rPr>
            </a:br>
            <a:r>
              <a:rPr lang="en-US" sz="1400" b="0" i="0" u="none" strike="noStrike" cap="none" dirty="0">
                <a:solidFill>
                  <a:schemeClr val="dk1"/>
                </a:solidFill>
                <a:latin typeface="Calibri"/>
                <a:ea typeface="Calibri"/>
                <a:cs typeface="Calibri"/>
                <a:sym typeface="Calibri"/>
              </a:rPr>
              <a:t>There is no commercial support for this activity.</a:t>
            </a:r>
            <a:endParaRPr lang="en-US" sz="1400" b="0" i="0" u="none" strike="noStrike" cap="none" dirty="0">
              <a:solidFill>
                <a:srgbClr val="000000"/>
              </a:solidFill>
              <a:latin typeface="Arial"/>
              <a:ea typeface="Arial"/>
              <a:cs typeface="Arial"/>
              <a:sym typeface="Arial"/>
            </a:endParaRPr>
          </a:p>
        </p:txBody>
      </p:sp>
      <p:sp>
        <p:nvSpPr>
          <p:cNvPr id="9" name="Rectangle 8">
            <a:extLst>
              <a:ext uri="{FF2B5EF4-FFF2-40B4-BE49-F238E27FC236}">
                <a16:creationId xmlns:a16="http://schemas.microsoft.com/office/drawing/2014/main" id="{FBA3763C-7FCD-4809-4375-668504CBBBE5}"/>
              </a:ext>
            </a:extLst>
          </p:cNvPr>
          <p:cNvSpPr/>
          <p:nvPr/>
        </p:nvSpPr>
        <p:spPr>
          <a:xfrm>
            <a:off x="274319" y="3727459"/>
            <a:ext cx="11832799" cy="845820"/>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dk1"/>
                </a:solidFill>
                <a:latin typeface="Calibri"/>
                <a:ea typeface="Calibri"/>
                <a:cs typeface="Calibri"/>
                <a:sym typeface="Calibri"/>
              </a:rPr>
              <a:t>Commercial Support</a:t>
            </a:r>
            <a:endParaRPr lang="en-US" dirty="0">
              <a:ln w="0"/>
              <a:solidFill>
                <a:schemeClr val="tx1"/>
              </a:solidFill>
              <a:effectLst>
                <a:outerShdw blurRad="38100" dist="19050" dir="2700000" algn="tl" rotWithShape="0">
                  <a:schemeClr val="dk1">
                    <a:alpha val="40000"/>
                  </a:schemeClr>
                </a:outerShdw>
              </a:effectLst>
            </a:endParaRPr>
          </a:p>
        </p:txBody>
      </p:sp>
      <p:graphicFrame>
        <p:nvGraphicFramePr>
          <p:cNvPr id="3" name="Table 2">
            <a:extLst>
              <a:ext uri="{FF2B5EF4-FFF2-40B4-BE49-F238E27FC236}">
                <a16:creationId xmlns:a16="http://schemas.microsoft.com/office/drawing/2014/main" id="{A860479C-50B9-0964-A657-74AFFE8A6831}"/>
              </a:ext>
            </a:extLst>
          </p:cNvPr>
          <p:cNvGraphicFramePr>
            <a:graphicFrameLocks noGrp="1"/>
          </p:cNvGraphicFramePr>
          <p:nvPr>
            <p:extLst>
              <p:ext uri="{D42A27DB-BD31-4B8C-83A1-F6EECF244321}">
                <p14:modId xmlns:p14="http://schemas.microsoft.com/office/powerpoint/2010/main" val="3811756739"/>
              </p:ext>
            </p:extLst>
          </p:nvPr>
        </p:nvGraphicFramePr>
        <p:xfrm>
          <a:off x="615462" y="982346"/>
          <a:ext cx="9363808" cy="2315130"/>
        </p:xfrm>
        <a:graphic>
          <a:graphicData uri="http://schemas.openxmlformats.org/drawingml/2006/table">
            <a:tbl>
              <a:tblPr bandRow="1">
                <a:tableStyleId>{5C22544A-7EE6-4342-B048-85BDC9FD1C3A}</a:tableStyleId>
              </a:tblPr>
              <a:tblGrid>
                <a:gridCol w="3600437">
                  <a:extLst>
                    <a:ext uri="{9D8B030D-6E8A-4147-A177-3AD203B41FA5}">
                      <a16:colId xmlns:a16="http://schemas.microsoft.com/office/drawing/2014/main" val="798533876"/>
                    </a:ext>
                  </a:extLst>
                </a:gridCol>
                <a:gridCol w="2641805">
                  <a:extLst>
                    <a:ext uri="{9D8B030D-6E8A-4147-A177-3AD203B41FA5}">
                      <a16:colId xmlns:a16="http://schemas.microsoft.com/office/drawing/2014/main" val="2403415883"/>
                    </a:ext>
                  </a:extLst>
                </a:gridCol>
                <a:gridCol w="3121566">
                  <a:extLst>
                    <a:ext uri="{9D8B030D-6E8A-4147-A177-3AD203B41FA5}">
                      <a16:colId xmlns:a16="http://schemas.microsoft.com/office/drawing/2014/main" val="1486010937"/>
                    </a:ext>
                  </a:extLst>
                </a:gridCol>
              </a:tblGrid>
              <a:tr h="183625">
                <a:tc gridSpan="3">
                  <a:txBody>
                    <a:bodyPr/>
                    <a:lstStyle/>
                    <a:p>
                      <a:pPr marL="0" marR="0">
                        <a:lnSpc>
                          <a:spcPct val="115000"/>
                        </a:lnSpc>
                        <a:spcAft>
                          <a:spcPts val="1000"/>
                        </a:spcAft>
                        <a:buNone/>
                      </a:pPr>
                      <a:r>
                        <a:rPr lang="en-US" sz="1000">
                          <a:effectLst/>
                        </a:rPr>
                        <a:t>DISCLOSURES</a:t>
                      </a:r>
                      <a:endParaRPr lang="en-US" sz="1100">
                        <a:effectLst/>
                        <a:latin typeface="Calibri" panose="020F0502020204030204" pitchFamily="34" charset="0"/>
                        <a:ea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66663110"/>
                  </a:ext>
                </a:extLst>
              </a:tr>
              <a:tr h="183625">
                <a:tc>
                  <a:txBody>
                    <a:bodyPr/>
                    <a:lstStyle/>
                    <a:p>
                      <a:pPr marL="0" marR="0">
                        <a:lnSpc>
                          <a:spcPct val="115000"/>
                        </a:lnSpc>
                        <a:spcAft>
                          <a:spcPts val="1000"/>
                        </a:spcAft>
                        <a:buNone/>
                      </a:pPr>
                      <a:r>
                        <a:rPr lang="en-US" sz="1000">
                          <a:effectLst/>
                        </a:rPr>
                        <a:t>Name</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Relationship</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Commercial Interest</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290637499"/>
                  </a:ext>
                </a:extLst>
              </a:tr>
              <a:tr h="344827">
                <a:tc>
                  <a:txBody>
                    <a:bodyPr/>
                    <a:lstStyle/>
                    <a:p>
                      <a:pPr marL="0" marR="0">
                        <a:lnSpc>
                          <a:spcPct val="115000"/>
                        </a:lnSpc>
                        <a:spcAft>
                          <a:spcPts val="1000"/>
                        </a:spcAft>
                        <a:buNone/>
                      </a:pPr>
                      <a:r>
                        <a:rPr lang="en-US" sz="1000" dirty="0">
                          <a:effectLst/>
                        </a:rPr>
                        <a:t>Dina Nunziato, PhD, LCSW, (Faculty Planner)</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N/A</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Nothing to disclose</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735708823"/>
                  </a:ext>
                </a:extLst>
              </a:tr>
              <a:tr h="344827">
                <a:tc>
                  <a:txBody>
                    <a:bodyPr/>
                    <a:lstStyle/>
                    <a:p>
                      <a:pPr marL="0" marR="0">
                        <a:lnSpc>
                          <a:spcPct val="115000"/>
                        </a:lnSpc>
                        <a:spcAft>
                          <a:spcPts val="1000"/>
                        </a:spcAft>
                        <a:buNone/>
                      </a:pPr>
                      <a:r>
                        <a:rPr lang="en-US" sz="1000">
                          <a:effectLst/>
                        </a:rPr>
                        <a:t>Cali Werner, PhD, LCSW-S (Faculty Planner)</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N/A</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Nothing to disclose</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977602879"/>
                  </a:ext>
                </a:extLst>
              </a:tr>
              <a:tr h="344827">
                <a:tc>
                  <a:txBody>
                    <a:bodyPr/>
                    <a:lstStyle/>
                    <a:p>
                      <a:pPr marL="0" marR="0">
                        <a:lnSpc>
                          <a:spcPct val="115000"/>
                        </a:lnSpc>
                        <a:spcAft>
                          <a:spcPts val="1000"/>
                        </a:spcAft>
                        <a:buNone/>
                      </a:pPr>
                      <a:r>
                        <a:rPr lang="en-US" sz="1000">
                          <a:effectLst/>
                        </a:rPr>
                        <a:t>Broc Pollinger, MSW, LSW, OSW-C, (planner/reviewer)</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N/A</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Nothing to disclose</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661545064"/>
                  </a:ext>
                </a:extLst>
              </a:tr>
              <a:tr h="362524">
                <a:tc>
                  <a:txBody>
                    <a:bodyPr/>
                    <a:lstStyle/>
                    <a:p>
                      <a:pPr marL="0" marR="0">
                        <a:lnSpc>
                          <a:spcPct val="115000"/>
                        </a:lnSpc>
                        <a:spcAft>
                          <a:spcPts val="1000"/>
                        </a:spcAft>
                        <a:buNone/>
                      </a:pPr>
                      <a:r>
                        <a:rPr lang="en-US" sz="1100">
                          <a:effectLst/>
                        </a:rPr>
                        <a:t>Donna Purcell, PsyD, LCP </a:t>
                      </a:r>
                      <a:r>
                        <a:rPr lang="en-US" sz="1000">
                          <a:effectLst/>
                        </a:rPr>
                        <a:t>(planner/reviewer)</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N/A</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Nothing to disclose</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939936461"/>
                  </a:ext>
                </a:extLst>
              </a:tr>
              <a:tr h="183625">
                <a:tc>
                  <a:txBody>
                    <a:bodyPr/>
                    <a:lstStyle/>
                    <a:p>
                      <a:pPr marL="0" marR="0">
                        <a:lnSpc>
                          <a:spcPct val="115000"/>
                        </a:lnSpc>
                        <a:spcAft>
                          <a:spcPts val="1000"/>
                        </a:spcAft>
                        <a:buNone/>
                      </a:pPr>
                      <a:r>
                        <a:rPr lang="en-US" sz="1000">
                          <a:effectLst/>
                        </a:rPr>
                        <a:t>AKH Inc Staff and Planners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N/A</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Nothing to disclose</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065187680"/>
                  </a:ext>
                </a:extLst>
              </a:tr>
              <a:tr h="183625">
                <a:tc>
                  <a:txBody>
                    <a:bodyPr/>
                    <a:lstStyle/>
                    <a:p>
                      <a:pPr marL="0" marR="0">
                        <a:lnSpc>
                          <a:spcPct val="115000"/>
                        </a:lnSpc>
                        <a:spcAft>
                          <a:spcPts val="1000"/>
                        </a:spcAft>
                        <a:buNone/>
                      </a:pPr>
                      <a:r>
                        <a:rPr lang="en-US" sz="1000">
                          <a:effectLst/>
                        </a:rPr>
                        <a:t>Anxiety Institute Staff and Planners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N/A</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nSpc>
                          <a:spcPct val="115000"/>
                        </a:lnSpc>
                        <a:spcAft>
                          <a:spcPts val="1000"/>
                        </a:spcAft>
                        <a:buNone/>
                      </a:pPr>
                      <a:r>
                        <a:rPr lang="en-US" sz="1000">
                          <a:effectLst/>
                        </a:rPr>
                        <a:t>Nothing to disclose</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614642193"/>
                  </a:ext>
                </a:extLst>
              </a:tr>
              <a:tr h="183625">
                <a:tc gridSpan="3">
                  <a:txBody>
                    <a:bodyPr/>
                    <a:lstStyle/>
                    <a:p>
                      <a:pPr marL="0" marR="0" algn="ctr">
                        <a:lnSpc>
                          <a:spcPct val="115000"/>
                        </a:lnSpc>
                        <a:spcAft>
                          <a:spcPts val="1000"/>
                        </a:spcAft>
                        <a:buNone/>
                      </a:pPr>
                      <a:r>
                        <a:rPr lang="en-US" sz="1000" dirty="0">
                          <a:effectLst/>
                        </a:rPr>
                        <a:t>All of the relevant financial relationships listed for these individuals have been mitigated.</a:t>
                      </a:r>
                      <a:endParaRPr lang="en-US" sz="1100" dirty="0">
                        <a:effectLst/>
                        <a:latin typeface="Calibri" panose="020F0502020204030204" pitchFamily="34" charset="0"/>
                        <a:ea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40034962"/>
                  </a:ext>
                </a:extLst>
              </a:tr>
            </a:tbl>
          </a:graphicData>
        </a:graphic>
      </p:graphicFrame>
    </p:spTree>
    <p:extLst>
      <p:ext uri="{BB962C8B-B14F-4D97-AF65-F5344CB8AC3E}">
        <p14:creationId xmlns:p14="http://schemas.microsoft.com/office/powerpoint/2010/main" val="1193961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AC62F-8EF5-0F3B-BB60-3327E3A20B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E940F0-C55C-007C-92EC-77E86A67504B}"/>
              </a:ext>
            </a:extLst>
          </p:cNvPr>
          <p:cNvSpPr>
            <a:spLocks noGrp="1"/>
          </p:cNvSpPr>
          <p:nvPr>
            <p:ph idx="1"/>
          </p:nvPr>
        </p:nvSpPr>
        <p:spPr>
          <a:xfrm>
            <a:off x="262225" y="1705038"/>
            <a:ext cx="10851545" cy="945007"/>
          </a:xfrm>
        </p:spPr>
        <p:txBody>
          <a:bodyPr>
            <a:normAutofit/>
          </a:bodyPr>
          <a:lstStyle/>
          <a:p>
            <a:pPr marL="0" indent="0">
              <a:spcBef>
                <a:spcPts val="0"/>
              </a:spcBef>
              <a:buNone/>
            </a:pPr>
            <a:r>
              <a:rPr lang="en-US" sz="1200" b="1" dirty="0">
                <a:latin typeface="Calibri" panose="020F0502020204030204" pitchFamily="34" charset="0"/>
                <a:cs typeface="Calibri" panose="020F0502020204030204" pitchFamily="34" charset="0"/>
              </a:rPr>
              <a:t>Disclosures</a:t>
            </a:r>
          </a:p>
          <a:p>
            <a:pPr marL="0" indent="0">
              <a:spcBef>
                <a:spcPts val="0"/>
              </a:spcBef>
              <a:buNone/>
            </a:pPr>
            <a:r>
              <a:rPr lang="en-US" sz="1200" dirty="0">
                <a:latin typeface="Calibri" panose="020F0502020204030204" pitchFamily="34" charset="0"/>
                <a:cs typeface="Calibri" panose="020F0502020204030204" pitchFamily="34" charset="0"/>
              </a:rPr>
              <a:t>It is the policy of AKH Inc. to ensure independence, balance, objectivity, scientific rigor, and integrity in all of its continuing education activities. The author must disclose to the participants any significant relationships with ineligible companies whose products or devices may be mentioned in the activity or with the commercial supporter of this continuing education activity. Identified conflicts of interest are mitigated by AKH prior to accreditation of the activity. AKH planners and reviewers have no relevant financial relationships to disclose.</a:t>
            </a:r>
          </a:p>
          <a:p>
            <a:pPr marL="0" indent="0">
              <a:buNone/>
            </a:pPr>
            <a:endParaRPr lang="en-US" dirty="0"/>
          </a:p>
        </p:txBody>
      </p:sp>
      <p:sp>
        <p:nvSpPr>
          <p:cNvPr id="6" name="TextBox 5">
            <a:extLst>
              <a:ext uri="{FF2B5EF4-FFF2-40B4-BE49-F238E27FC236}">
                <a16:creationId xmlns:a16="http://schemas.microsoft.com/office/drawing/2014/main" id="{C5F8ECCA-8365-EE82-620B-EBF6004AB31E}"/>
              </a:ext>
            </a:extLst>
          </p:cNvPr>
          <p:cNvSpPr txBox="1"/>
          <p:nvPr/>
        </p:nvSpPr>
        <p:spPr>
          <a:xfrm>
            <a:off x="262225" y="2957475"/>
            <a:ext cx="11430000" cy="1985159"/>
          </a:xfrm>
          <a:prstGeom prst="rect">
            <a:avLst/>
          </a:prstGeom>
          <a:noFill/>
        </p:spPr>
        <p:txBody>
          <a:bodyPr wrap="square">
            <a:spAutoFit/>
          </a:bodyPr>
          <a:lstStyle/>
          <a:p>
            <a:pPr marL="0" marR="0">
              <a:spcAft>
                <a:spcPts val="600"/>
              </a:spcAft>
              <a:buNone/>
            </a:pPr>
            <a:r>
              <a:rPr lang="en-US" sz="1200" b="1" dirty="0">
                <a:effectLst/>
                <a:latin typeface="Calibri" panose="020F0502020204030204" pitchFamily="34" charset="0"/>
                <a:ea typeface="Calibri" panose="020F0502020204030204" pitchFamily="34" charset="0"/>
                <a:cs typeface="Calibri" panose="020F0502020204030204" pitchFamily="34" charset="0"/>
              </a:rPr>
              <a:t>Disclosure of Unlabeled Use and Investigational Product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Aft>
                <a:spcPts val="6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This educational activity may include discussion of uses of agents that are investigational and/or unapproved by the FDA. Please refer to the official prescribing information for each product for discussion of approved indications, contraindications, and warnings.</a:t>
            </a:r>
          </a:p>
          <a:p>
            <a:pPr marL="0" marR="0">
              <a:spcAft>
                <a:spcPts val="600"/>
              </a:spcAft>
              <a:buNone/>
            </a:pPr>
            <a:r>
              <a:rPr lang="en-US"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Disclaimer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Aft>
                <a:spcPts val="600"/>
              </a:spcAft>
              <a:buNone/>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course is designed solely to provide the healthcare professional with information to assist in his/her practice and professional development and is not to be considered a diagnostic tool to replace professional advice or treatment. The course serves as a general guide to the healthcare professional, and therefore, cannot be considered as giving legal, nursing, medical, or other professional advice in specific cases. AKH Inc. specifically disclaim responsibility for any adverse consequences resulting directly or indirectly from information in the course, for undetected error, or through participants misunderstanding of the content.</a:t>
            </a:r>
            <a:r>
              <a:rPr lang="en-US" sz="1200" dirty="0">
                <a:effectLst/>
                <a:latin typeface="Calibri" panose="020F0502020204030204" pitchFamily="34" charset="0"/>
                <a:ea typeface="Calibri" panose="020F0502020204030204" pitchFamily="34" charset="0"/>
                <a:cs typeface="Calibri" panose="020F0502020204030204" pitchFamily="34" charset="0"/>
              </a:rPr>
              <a:t> If you would like to opt out from future communications from AKH please send an email to optout@akhcme.com with your information with "</a:t>
            </a:r>
            <a:r>
              <a:rPr lang="en-US" sz="1200" dirty="0" err="1">
                <a:effectLst/>
                <a:latin typeface="Calibri" panose="020F0502020204030204" pitchFamily="34" charset="0"/>
                <a:ea typeface="Calibri" panose="020F0502020204030204" pitchFamily="34" charset="0"/>
                <a:cs typeface="Calibri" panose="020F0502020204030204" pitchFamily="34" charset="0"/>
              </a:rPr>
              <a:t>Opt</a:t>
            </a:r>
            <a:r>
              <a:rPr lang="en-US" sz="1200" dirty="0">
                <a:effectLst/>
                <a:latin typeface="Calibri" panose="020F0502020204030204" pitchFamily="34" charset="0"/>
                <a:ea typeface="Calibri" panose="020F0502020204030204" pitchFamily="34" charset="0"/>
                <a:cs typeface="Calibri" panose="020F0502020204030204" pitchFamily="34" charset="0"/>
              </a:rPr>
              <a:t> Out" in the subject line.</a:t>
            </a:r>
          </a:p>
        </p:txBody>
      </p:sp>
      <p:sp>
        <p:nvSpPr>
          <p:cNvPr id="2" name="Footer Placeholder 1">
            <a:extLst>
              <a:ext uri="{FF2B5EF4-FFF2-40B4-BE49-F238E27FC236}">
                <a16:creationId xmlns:a16="http://schemas.microsoft.com/office/drawing/2014/main" id="{8F35B3DA-5E90-F57D-977E-A3C88CECB19A}"/>
              </a:ext>
            </a:extLst>
          </p:cNvPr>
          <p:cNvSpPr>
            <a:spLocks noGrp="1"/>
          </p:cNvSpPr>
          <p:nvPr>
            <p:ph type="ftr" sz="quarter" idx="11"/>
          </p:nvPr>
        </p:nvSpPr>
        <p:spPr/>
        <p:txBody>
          <a:bodyPr/>
          <a:lstStyle/>
          <a:p>
            <a:r>
              <a:rPr lang="en-US"/>
              <a:t>AKH Inc., Advancing Knowledge in Healthcare</a:t>
            </a:r>
          </a:p>
        </p:txBody>
      </p:sp>
      <p:pic>
        <p:nvPicPr>
          <p:cNvPr id="8" name="Content Placeholder 13" descr="A blue and white logo&#10;&#10;AI-generated content may be incorrect.">
            <a:extLst>
              <a:ext uri="{FF2B5EF4-FFF2-40B4-BE49-F238E27FC236}">
                <a16:creationId xmlns:a16="http://schemas.microsoft.com/office/drawing/2014/main" id="{5AD283D3-2F77-CDBB-7288-3FBE38FA2F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880" y="6066631"/>
            <a:ext cx="1530350" cy="579437"/>
          </a:xfrm>
          <a:prstGeom prst="rect">
            <a:avLst/>
          </a:prstGeom>
        </p:spPr>
      </p:pic>
      <p:sp>
        <p:nvSpPr>
          <p:cNvPr id="9" name="Rectangle 8">
            <a:extLst>
              <a:ext uri="{FF2B5EF4-FFF2-40B4-BE49-F238E27FC236}">
                <a16:creationId xmlns:a16="http://schemas.microsoft.com/office/drawing/2014/main" id="{0FD1F999-C45A-2B2C-F279-C4A62FD4EEA5}"/>
              </a:ext>
            </a:extLst>
          </p:cNvPr>
          <p:cNvSpPr/>
          <p:nvPr/>
        </p:nvSpPr>
        <p:spPr>
          <a:xfrm>
            <a:off x="207880" y="310185"/>
            <a:ext cx="11430000" cy="729945"/>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AKH Inc., Advancing Knowledge in Healthcare Policies</a:t>
            </a:r>
          </a:p>
        </p:txBody>
      </p:sp>
    </p:spTree>
    <p:extLst>
      <p:ext uri="{BB962C8B-B14F-4D97-AF65-F5344CB8AC3E}">
        <p14:creationId xmlns:p14="http://schemas.microsoft.com/office/powerpoint/2010/main" val="417706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BAB9B7-4298-6A21-CD47-CFDCAE9E212D}"/>
              </a:ext>
            </a:extLst>
          </p:cNvPr>
          <p:cNvSpPr>
            <a:spLocks noGrp="1"/>
          </p:cNvSpPr>
          <p:nvPr>
            <p:ph idx="1"/>
          </p:nvPr>
        </p:nvSpPr>
        <p:spPr/>
        <p:txBody>
          <a:bodyPr>
            <a:normAutofit fontScale="92500"/>
          </a:bodyPr>
          <a:lstStyle/>
          <a:p>
            <a:pPr marL="0" indent="0">
              <a:buNone/>
            </a:pPr>
            <a:r>
              <a:rPr lang="en-US" sz="2200" b="1" dirty="0">
                <a:latin typeface="Calibri" panose="020F0502020204030204" pitchFamily="34" charset="0"/>
                <a:cs typeface="Calibri" panose="020F0502020204030204" pitchFamily="34" charset="0"/>
              </a:rPr>
              <a:t>Criteria for Success </a:t>
            </a:r>
          </a:p>
          <a:p>
            <a:pPr marL="0" indent="0">
              <a:buNone/>
            </a:pPr>
            <a:r>
              <a:rPr lang="en-US" sz="2200" dirty="0">
                <a:latin typeface="Calibri" panose="020F0502020204030204" pitchFamily="34" charset="0"/>
                <a:cs typeface="Calibri" panose="020F0502020204030204" pitchFamily="34" charset="0"/>
              </a:rPr>
              <a:t>To earn your continuing education (CE) credits, verify your attendance, then submit the evaluation. Your certificate will be issued upon completing this evaluation.</a:t>
            </a:r>
          </a:p>
          <a:p>
            <a:pPr marL="0" indent="0">
              <a:buNone/>
            </a:pPr>
            <a:r>
              <a:rPr lang="en-US" u="sng" dirty="0">
                <a:hlinkClick r:id="rId2"/>
              </a:rPr>
              <a:t>https://akhcme.com/content/high-standards-vs-high-stakes-sport-how-ocd-hijacks-performance-and-how-treatment-restores#group-tabs-node-course-default2</a:t>
            </a:r>
            <a:r>
              <a:rPr lang="en-US" dirty="0"/>
              <a:t> </a:t>
            </a:r>
          </a:p>
          <a:p>
            <a:pPr marL="0" indent="0">
              <a:buNone/>
            </a:pPr>
            <a:r>
              <a:rPr lang="en-US" sz="2200" dirty="0">
                <a:latin typeface="Calibri" panose="020F0502020204030204" pitchFamily="34" charset="0"/>
                <a:cs typeface="Calibri" panose="020F0502020204030204" pitchFamily="34" charset="0"/>
              </a:rPr>
              <a:t>If you have questions about this CE activity, please contact AKH Inc at </a:t>
            </a:r>
            <a:r>
              <a:rPr lang="en-US" sz="2200" dirty="0">
                <a:solidFill>
                  <a:schemeClr val="accent1">
                    <a:lumMod val="40000"/>
                    <a:lumOff val="60000"/>
                  </a:schemeClr>
                </a:solidFill>
                <a:latin typeface="Calibri" panose="020F0502020204030204" pitchFamily="34" charset="0"/>
                <a:cs typeface="Calibri" panose="020F0502020204030204" pitchFamily="34" charset="0"/>
              </a:rPr>
              <a:t>Bethany@akhcme.com</a:t>
            </a:r>
            <a:r>
              <a:rPr lang="en-US" sz="2200" dirty="0">
                <a:latin typeface="Calibri" panose="020F0502020204030204" pitchFamily="34" charset="0"/>
                <a:cs typeface="Calibri" panose="020F0502020204030204" pitchFamily="34" charset="0"/>
              </a:rPr>
              <a:t>.</a:t>
            </a:r>
          </a:p>
          <a:p>
            <a:r>
              <a:rPr lang="en-US" sz="2200" dirty="0">
                <a:latin typeface="Calibri" panose="020F0502020204030204" pitchFamily="34" charset="0"/>
                <a:cs typeface="Calibri" panose="020F0502020204030204" pitchFamily="34" charset="0"/>
              </a:rPr>
              <a:t>Login or Create an account in the system.  </a:t>
            </a:r>
            <a:r>
              <a:rPr lang="en-US" sz="2200" b="1" dirty="0">
                <a:latin typeface="Calibri" panose="020F0502020204030204" pitchFamily="34" charset="0"/>
                <a:cs typeface="Calibri" panose="020F0502020204030204" pitchFamily="34" charset="0"/>
              </a:rPr>
              <a:t>(All 1</a:t>
            </a:r>
            <a:r>
              <a:rPr lang="en-US" sz="2200" b="1" baseline="30000" dirty="0">
                <a:latin typeface="Calibri" panose="020F0502020204030204" pitchFamily="34" charset="0"/>
                <a:cs typeface="Calibri" panose="020F0502020204030204" pitchFamily="34" charset="0"/>
              </a:rPr>
              <a:t>st</a:t>
            </a:r>
            <a:r>
              <a:rPr lang="en-US" sz="2200" b="1" dirty="0">
                <a:latin typeface="Calibri" panose="020F0502020204030204" pitchFamily="34" charset="0"/>
                <a:cs typeface="Calibri" panose="020F0502020204030204" pitchFamily="34" charset="0"/>
              </a:rPr>
              <a:t> time users required to create an account)</a:t>
            </a:r>
          </a:p>
          <a:p>
            <a:r>
              <a:rPr lang="en-US" sz="2200" b="1" dirty="0">
                <a:latin typeface="Calibri" panose="020F0502020204030204" pitchFamily="34" charset="0"/>
                <a:cs typeface="Calibri" panose="020F0502020204030204" pitchFamily="34" charset="0"/>
              </a:rPr>
              <a:t>Proceed to Register/Take Course Tab to complete the Course Evaluation &amp; Certificate steps for the activity.</a:t>
            </a:r>
          </a:p>
          <a:p>
            <a:pPr marL="0" indent="0">
              <a:buNone/>
            </a:pPr>
            <a:r>
              <a:rPr lang="en-US" sz="2200" dirty="0">
                <a:latin typeface="Calibri" panose="020F0502020204030204" pitchFamily="34" charset="0"/>
                <a:cs typeface="Calibri" panose="020F0502020204030204" pitchFamily="34" charset="0"/>
              </a:rPr>
              <a:t>Please claim credit by: </a:t>
            </a:r>
            <a:r>
              <a:rPr lang="en-US" sz="2200" b="1" dirty="0">
                <a:latin typeface="Calibri" panose="020F0502020204030204" pitchFamily="34" charset="0"/>
                <a:cs typeface="Calibri" panose="020F0502020204030204" pitchFamily="34" charset="0"/>
              </a:rPr>
              <a:t>September 05, 2026</a:t>
            </a:r>
          </a:p>
          <a:p>
            <a:pPr marL="0" indent="0">
              <a:buNone/>
            </a:pPr>
            <a:endParaRPr lang="en-US" dirty="0"/>
          </a:p>
          <a:p>
            <a:pPr marL="0" indent="0">
              <a:buNone/>
            </a:pPr>
            <a:endParaRPr lang="en-US" dirty="0"/>
          </a:p>
        </p:txBody>
      </p:sp>
      <p:sp>
        <p:nvSpPr>
          <p:cNvPr id="4" name="Footer Placeholder 3">
            <a:extLst>
              <a:ext uri="{FF2B5EF4-FFF2-40B4-BE49-F238E27FC236}">
                <a16:creationId xmlns:a16="http://schemas.microsoft.com/office/drawing/2014/main" id="{F5C8865C-BDED-1E37-EE54-1661676A16B0}"/>
              </a:ext>
            </a:extLst>
          </p:cNvPr>
          <p:cNvSpPr>
            <a:spLocks noGrp="1"/>
          </p:cNvSpPr>
          <p:nvPr>
            <p:ph type="ftr" sz="quarter" idx="11"/>
          </p:nvPr>
        </p:nvSpPr>
        <p:spPr/>
        <p:txBody>
          <a:bodyPr/>
          <a:lstStyle/>
          <a:p>
            <a:r>
              <a:rPr lang="en-US"/>
              <a:t>AKH Inc., Advancing Knowledge in Healthcare</a:t>
            </a:r>
          </a:p>
        </p:txBody>
      </p:sp>
      <p:sp>
        <p:nvSpPr>
          <p:cNvPr id="5" name="Rectangle 4">
            <a:extLst>
              <a:ext uri="{FF2B5EF4-FFF2-40B4-BE49-F238E27FC236}">
                <a16:creationId xmlns:a16="http://schemas.microsoft.com/office/drawing/2014/main" id="{0DF4599F-D285-595C-18C9-671FBCD1D784}"/>
              </a:ext>
            </a:extLst>
          </p:cNvPr>
          <p:cNvSpPr/>
          <p:nvPr/>
        </p:nvSpPr>
        <p:spPr>
          <a:xfrm>
            <a:off x="208971" y="274320"/>
            <a:ext cx="11655079" cy="1028700"/>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Claim Credit Link and Instructions</a:t>
            </a:r>
          </a:p>
        </p:txBody>
      </p:sp>
      <p:pic>
        <p:nvPicPr>
          <p:cNvPr id="6" name="Content Placeholder 13" descr="A blue and white logo&#10;&#10;AI-generated content may be incorrect.">
            <a:extLst>
              <a:ext uri="{FF2B5EF4-FFF2-40B4-BE49-F238E27FC236}">
                <a16:creationId xmlns:a16="http://schemas.microsoft.com/office/drawing/2014/main" id="{4578C29E-3978-241C-3CF5-EE5C33FC71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972" y="6176963"/>
            <a:ext cx="994795" cy="546361"/>
          </a:xfrm>
          <a:prstGeom prst="rect">
            <a:avLst/>
          </a:prstGeom>
        </p:spPr>
      </p:pic>
    </p:spTree>
    <p:extLst>
      <p:ext uri="{BB962C8B-B14F-4D97-AF65-F5344CB8AC3E}">
        <p14:creationId xmlns:p14="http://schemas.microsoft.com/office/powerpoint/2010/main" val="1758893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1723</TotalTime>
  <Words>575</Words>
  <Application>Microsoft Office PowerPoint</Application>
  <PresentationFormat>Widescreen</PresentationFormat>
  <Paragraphs>50</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 Wolynski</dc:creator>
  <cp:lastModifiedBy>Bethany Shiflett</cp:lastModifiedBy>
  <cp:revision>21</cp:revision>
  <dcterms:created xsi:type="dcterms:W3CDTF">2025-10-08T21:00:15Z</dcterms:created>
  <dcterms:modified xsi:type="dcterms:W3CDTF">2026-08-03T18:02:18Z</dcterms:modified>
</cp:coreProperties>
</file>