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7" r:id="rId2"/>
    <p:sldId id="274" r:id="rId3"/>
    <p:sldId id="275" r:id="rId4"/>
    <p:sldId id="276" r:id="rId5"/>
    <p:sldId id="277" r:id="rId6"/>
    <p:sldId id="280" r:id="rId7"/>
    <p:sldId id="281" r:id="rId8"/>
    <p:sldId id="282" r:id="rId9"/>
    <p:sldId id="283" r:id="rId10"/>
    <p:sldId id="284" r:id="rId11"/>
    <p:sldId id="278" r:id="rId12"/>
    <p:sldId id="279" r:id="rId13"/>
    <p:sldId id="285" r:id="rId14"/>
    <p:sldId id="286" r:id="rId15"/>
    <p:sldId id="287" r:id="rId16"/>
    <p:sldId id="288" r:id="rId17"/>
    <p:sldId id="289" r:id="rId18"/>
    <p:sldId id="290" r:id="rId19"/>
    <p:sldId id="291" r:id="rId20"/>
    <p:sldId id="294" r:id="rId21"/>
    <p:sldId id="295" r:id="rId22"/>
    <p:sldId id="296" r:id="rId23"/>
    <p:sldId id="297" r:id="rId24"/>
    <p:sldId id="298" r:id="rId25"/>
    <p:sldId id="299" r:id="rId26"/>
    <p:sldId id="300" r:id="rId27"/>
    <p:sldId id="301" r:id="rId28"/>
    <p:sldId id="302" r:id="rId29"/>
    <p:sldId id="293" r:id="rId30"/>
    <p:sldId id="271" r:id="rId31"/>
    <p:sldId id="292"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CACAC"/>
    <a:srgbClr val="53B56F"/>
    <a:srgbClr val="B9D154"/>
    <a:srgbClr val="41BBBD"/>
    <a:srgbClr val="000000"/>
    <a:srgbClr val="F5F5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97" autoAdjust="0"/>
    <p:restoredTop sz="94658" autoAdjust="0"/>
  </p:normalViewPr>
  <p:slideViewPr>
    <p:cSldViewPr snapToGrid="0" showGuides="1">
      <p:cViewPr>
        <p:scale>
          <a:sx n="111" d="100"/>
          <a:sy n="111" d="100"/>
        </p:scale>
        <p:origin x="1152" y="392"/>
      </p:cViewPr>
      <p:guideLst>
        <p:guide orient="horz" pos="2160"/>
        <p:guide pos="3840"/>
      </p:guideLst>
    </p:cSldViewPr>
  </p:slideViewPr>
  <p:notesTextViewPr>
    <p:cViewPr>
      <p:scale>
        <a:sx n="1" d="1"/>
        <a:sy n="1" d="1"/>
      </p:scale>
      <p:origin x="0" y="-24"/>
    </p:cViewPr>
  </p:notesTextViewPr>
  <p:sorterViewPr>
    <p:cViewPr>
      <p:scale>
        <a:sx n="100" d="100"/>
        <a:sy n="100" d="100"/>
      </p:scale>
      <p:origin x="0" y="-82"/>
    </p:cViewPr>
  </p:sorterViewPr>
  <p:notesViewPr>
    <p:cSldViewPr snapToGrid="0">
      <p:cViewPr varScale="1">
        <p:scale>
          <a:sx n="82" d="100"/>
          <a:sy n="82" d="100"/>
        </p:scale>
        <p:origin x="4258" y="67"/>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55D3C7-F011-4F62-AED6-5C60FE687B94}" type="datetimeFigureOut">
              <a:rPr lang="en-US" smtClean="0"/>
              <a:t>7/26/26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1B1BA9-E3F4-4228-86FD-01F3BBD17A79}" type="slidenum">
              <a:rPr lang="en-US" smtClean="0"/>
              <a:t>‹#›</a:t>
            </a:fld>
            <a:endParaRPr lang="en-US"/>
          </a:p>
        </p:txBody>
      </p:sp>
    </p:spTree>
    <p:extLst>
      <p:ext uri="{BB962C8B-B14F-4D97-AF65-F5344CB8AC3E}">
        <p14:creationId xmlns:p14="http://schemas.microsoft.com/office/powerpoint/2010/main" val="31220522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01B1BA9-E3F4-4228-86FD-01F3BBD17A79}" type="slidenum">
              <a:rPr lang="en-US" smtClean="0"/>
              <a:t>1</a:t>
            </a:fld>
            <a:endParaRPr lang="en-US"/>
          </a:p>
        </p:txBody>
      </p:sp>
    </p:spTree>
    <p:extLst>
      <p:ext uri="{BB962C8B-B14F-4D97-AF65-F5344CB8AC3E}">
        <p14:creationId xmlns:p14="http://schemas.microsoft.com/office/powerpoint/2010/main" val="24008803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D3F43C-138D-B803-EBAE-CABFE68390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7F7038-6A44-30D5-E577-C7A9278A7A51}"/>
              </a:ext>
            </a:extLst>
          </p:cNvPr>
          <p:cNvSpPr>
            <a:spLocks noGrp="1" noRot="1" noChangeAspect="1"/>
          </p:cNvSpPr>
          <p:nvPr>
            <p:ph type="sldImg"/>
          </p:nvPr>
        </p:nvSpPr>
        <p:spPr/>
      </p:sp>
      <p:sp>
        <p:nvSpPr>
          <p:cNvPr id="4" name="Slide Number Placeholder 3">
            <a:extLst>
              <a:ext uri="{FF2B5EF4-FFF2-40B4-BE49-F238E27FC236}">
                <a16:creationId xmlns:a16="http://schemas.microsoft.com/office/drawing/2014/main" id="{3280B5DA-B7EB-D7E8-C1D0-EABE7942C068}"/>
              </a:ext>
            </a:extLst>
          </p:cNvPr>
          <p:cNvSpPr>
            <a:spLocks noGrp="1"/>
          </p:cNvSpPr>
          <p:nvPr>
            <p:ph type="sldNum" sz="quarter" idx="5"/>
          </p:nvPr>
        </p:nvSpPr>
        <p:spPr/>
        <p:txBody>
          <a:bodyPr/>
          <a:lstStyle/>
          <a:p>
            <a:fld id="{B01B1BA9-E3F4-4228-86FD-01F3BBD17A79}" type="slidenum">
              <a:rPr lang="en-US" smtClean="0"/>
              <a:t>10</a:t>
            </a:fld>
            <a:endParaRPr lang="en-US"/>
          </a:p>
        </p:txBody>
      </p:sp>
      <p:sp>
        <p:nvSpPr>
          <p:cNvPr id="5" name="Notes Placeholder 2">
            <a:extLst>
              <a:ext uri="{FF2B5EF4-FFF2-40B4-BE49-F238E27FC236}">
                <a16:creationId xmlns:a16="http://schemas.microsoft.com/office/drawing/2014/main" id="{0FF292B0-60F9-A74D-9FA7-886D68C996C1}"/>
              </a:ext>
            </a:extLst>
          </p:cNvPr>
          <p:cNvSpPr txBox="1">
            <a:spLocks/>
          </p:cNvSpPr>
          <p:nvPr/>
        </p:nvSpPr>
        <p:spPr>
          <a:xfrm>
            <a:off x="685800" y="4955301"/>
            <a:ext cx="3409318" cy="788826"/>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r>
              <a:rPr lang="en-US"/>
              <a:t>Use the Increase List Level button in the Paragraph tab to change the color of the check mark. Use the Decrease List Level button to go back through the color sequence. </a:t>
            </a:r>
          </a:p>
        </p:txBody>
      </p:sp>
      <p:pic>
        <p:nvPicPr>
          <p:cNvPr id="6" name="Picture 5">
            <a:extLst>
              <a:ext uri="{FF2B5EF4-FFF2-40B4-BE49-F238E27FC236}">
                <a16:creationId xmlns:a16="http://schemas.microsoft.com/office/drawing/2014/main" id="{97F67303-DB39-35B4-1EBC-4D22624D50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95118" y="5039277"/>
            <a:ext cx="895350" cy="704850"/>
          </a:xfrm>
          <a:prstGeom prst="rect">
            <a:avLst/>
          </a:prstGeom>
        </p:spPr>
      </p:pic>
      <p:sp>
        <p:nvSpPr>
          <p:cNvPr id="7" name="Notes Placeholder 6">
            <a:extLst>
              <a:ext uri="{FF2B5EF4-FFF2-40B4-BE49-F238E27FC236}">
                <a16:creationId xmlns:a16="http://schemas.microsoft.com/office/drawing/2014/main" id="{890040D2-B083-545C-127E-C3BE275347F1}"/>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224620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84A802-4D4A-3166-41B8-820729FCD9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632593-B6BA-354F-5F1A-2AECB5BB1B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D0DAE5-939D-3CB5-E620-2B31B372680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C6F32D9-EBEA-B243-284A-AC7311F745E8}"/>
              </a:ext>
            </a:extLst>
          </p:cNvPr>
          <p:cNvSpPr>
            <a:spLocks noGrp="1"/>
          </p:cNvSpPr>
          <p:nvPr>
            <p:ph type="sldNum" sz="quarter" idx="5"/>
          </p:nvPr>
        </p:nvSpPr>
        <p:spPr/>
        <p:txBody>
          <a:bodyPr/>
          <a:lstStyle/>
          <a:p>
            <a:fld id="{B01B1BA9-E3F4-4228-86FD-01F3BBD17A79}" type="slidenum">
              <a:rPr lang="en-US" smtClean="0"/>
              <a:t>11</a:t>
            </a:fld>
            <a:endParaRPr lang="en-US"/>
          </a:p>
        </p:txBody>
      </p:sp>
    </p:spTree>
    <p:extLst>
      <p:ext uri="{BB962C8B-B14F-4D97-AF65-F5344CB8AC3E}">
        <p14:creationId xmlns:p14="http://schemas.microsoft.com/office/powerpoint/2010/main" val="30681266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B01B1BA9-E3F4-4228-86FD-01F3BBD17A79}" type="slidenum">
              <a:rPr lang="en-US" smtClean="0"/>
              <a:t>12</a:t>
            </a:fld>
            <a:endParaRPr lang="en-US"/>
          </a:p>
        </p:txBody>
      </p:sp>
      <p:sp>
        <p:nvSpPr>
          <p:cNvPr id="5" name="Notes Placeholder 2">
            <a:extLst>
              <a:ext uri="{FF2B5EF4-FFF2-40B4-BE49-F238E27FC236}">
                <a16:creationId xmlns:a16="http://schemas.microsoft.com/office/drawing/2014/main" id="{48F69512-B7FF-4162-AB11-66AD2752FBB8}"/>
              </a:ext>
            </a:extLst>
          </p:cNvPr>
          <p:cNvSpPr txBox="1">
            <a:spLocks/>
          </p:cNvSpPr>
          <p:nvPr/>
        </p:nvSpPr>
        <p:spPr>
          <a:xfrm>
            <a:off x="685800" y="4955301"/>
            <a:ext cx="3409318" cy="788826"/>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r>
              <a:rPr lang="en-US"/>
              <a:t>Use the Increase List Level button in the Paragraph tab to change the color of the check mark. Use the Decrease List Level button to go back through the color sequence. </a:t>
            </a:r>
          </a:p>
        </p:txBody>
      </p:sp>
      <p:pic>
        <p:nvPicPr>
          <p:cNvPr id="6" name="Picture 5">
            <a:extLst>
              <a:ext uri="{FF2B5EF4-FFF2-40B4-BE49-F238E27FC236}">
                <a16:creationId xmlns:a16="http://schemas.microsoft.com/office/drawing/2014/main" id="{0E6DCE08-E99B-452A-93BA-07BF5A098B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95118" y="5039277"/>
            <a:ext cx="895350" cy="704850"/>
          </a:xfrm>
          <a:prstGeom prst="rect">
            <a:avLst/>
          </a:prstGeom>
        </p:spPr>
      </p:pic>
      <p:sp>
        <p:nvSpPr>
          <p:cNvPr id="7" name="Notes Placeholder 6">
            <a:extLst>
              <a:ext uri="{FF2B5EF4-FFF2-40B4-BE49-F238E27FC236}">
                <a16:creationId xmlns:a16="http://schemas.microsoft.com/office/drawing/2014/main" id="{CC4CB41E-7866-4634-A792-A80A9F2A3CCB}"/>
              </a:ext>
            </a:extLst>
          </p:cNvPr>
          <p:cNvSpPr>
            <a:spLocks noGrp="1"/>
          </p:cNvSpPr>
          <p:nvPr>
            <p:ph type="body" idx="1"/>
          </p:nvPr>
        </p:nvSpPr>
        <p:spPr/>
        <p:txBody>
          <a:bodyPr/>
          <a:lstStyle/>
          <a:p>
            <a:r>
              <a:rPr lang="en-US" dirty="0"/>
              <a:t>With most types of anxiety, this can look like avoidance, ruminating, distraction, emotion suppression, </a:t>
            </a:r>
            <a:r>
              <a:rPr lang="en-US" dirty="0" err="1"/>
              <a:t>etc</a:t>
            </a:r>
            <a:endParaRPr lang="en-US" dirty="0"/>
          </a:p>
          <a:p>
            <a:r>
              <a:rPr lang="en-US" dirty="0"/>
              <a:t>With OCD, it usually looks like rituals, but can also be avoidance, ruminating, etc. </a:t>
            </a:r>
          </a:p>
        </p:txBody>
      </p:sp>
    </p:spTree>
    <p:extLst>
      <p:ext uri="{BB962C8B-B14F-4D97-AF65-F5344CB8AC3E}">
        <p14:creationId xmlns:p14="http://schemas.microsoft.com/office/powerpoint/2010/main" val="19236661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5123B0-7C52-C699-86E2-D2B42B3289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FC5439-F516-99F7-BB07-B2FA536BE64E}"/>
              </a:ext>
            </a:extLst>
          </p:cNvPr>
          <p:cNvSpPr>
            <a:spLocks noGrp="1" noRot="1" noChangeAspect="1"/>
          </p:cNvSpPr>
          <p:nvPr>
            <p:ph type="sldImg"/>
          </p:nvPr>
        </p:nvSpPr>
        <p:spPr/>
      </p:sp>
      <p:sp>
        <p:nvSpPr>
          <p:cNvPr id="4" name="Slide Number Placeholder 3">
            <a:extLst>
              <a:ext uri="{FF2B5EF4-FFF2-40B4-BE49-F238E27FC236}">
                <a16:creationId xmlns:a16="http://schemas.microsoft.com/office/drawing/2014/main" id="{AB2E83B1-3D37-BA7D-3F87-AC9242569237}"/>
              </a:ext>
            </a:extLst>
          </p:cNvPr>
          <p:cNvSpPr>
            <a:spLocks noGrp="1"/>
          </p:cNvSpPr>
          <p:nvPr>
            <p:ph type="sldNum" sz="quarter" idx="5"/>
          </p:nvPr>
        </p:nvSpPr>
        <p:spPr/>
        <p:txBody>
          <a:bodyPr/>
          <a:lstStyle/>
          <a:p>
            <a:fld id="{B01B1BA9-E3F4-4228-86FD-01F3BBD17A79}" type="slidenum">
              <a:rPr lang="en-US" smtClean="0"/>
              <a:t>13</a:t>
            </a:fld>
            <a:endParaRPr lang="en-US"/>
          </a:p>
        </p:txBody>
      </p:sp>
      <p:sp>
        <p:nvSpPr>
          <p:cNvPr id="5" name="Notes Placeholder 2">
            <a:extLst>
              <a:ext uri="{FF2B5EF4-FFF2-40B4-BE49-F238E27FC236}">
                <a16:creationId xmlns:a16="http://schemas.microsoft.com/office/drawing/2014/main" id="{F196D973-0C1F-2F67-E608-385485EF9D92}"/>
              </a:ext>
            </a:extLst>
          </p:cNvPr>
          <p:cNvSpPr txBox="1">
            <a:spLocks/>
          </p:cNvSpPr>
          <p:nvPr/>
        </p:nvSpPr>
        <p:spPr>
          <a:xfrm>
            <a:off x="685800" y="4955301"/>
            <a:ext cx="3409318" cy="788826"/>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r>
              <a:rPr lang="en-US"/>
              <a:t>Use the Increase List Level button in the Paragraph tab to change the color of the check mark. Use the Decrease List Level button to go back through the color sequence. </a:t>
            </a:r>
          </a:p>
        </p:txBody>
      </p:sp>
      <p:pic>
        <p:nvPicPr>
          <p:cNvPr id="6" name="Picture 5">
            <a:extLst>
              <a:ext uri="{FF2B5EF4-FFF2-40B4-BE49-F238E27FC236}">
                <a16:creationId xmlns:a16="http://schemas.microsoft.com/office/drawing/2014/main" id="{BEFB939D-D5F6-6828-1DC2-F07D0696AE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95118" y="5039277"/>
            <a:ext cx="895350" cy="704850"/>
          </a:xfrm>
          <a:prstGeom prst="rect">
            <a:avLst/>
          </a:prstGeom>
        </p:spPr>
      </p:pic>
      <p:sp>
        <p:nvSpPr>
          <p:cNvPr id="7" name="Notes Placeholder 6">
            <a:extLst>
              <a:ext uri="{FF2B5EF4-FFF2-40B4-BE49-F238E27FC236}">
                <a16:creationId xmlns:a16="http://schemas.microsoft.com/office/drawing/2014/main" id="{3C764EAD-868D-2F3F-3202-B84561097020}"/>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115762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6651FE-167A-3335-2997-75DA9AA677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86C03C-751A-1171-3AE7-75B92773E8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702266-BEE6-EAE6-756C-23AC5187DC9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5697847-0C9B-F783-C5AE-DE73B47566F7}"/>
              </a:ext>
            </a:extLst>
          </p:cNvPr>
          <p:cNvSpPr>
            <a:spLocks noGrp="1"/>
          </p:cNvSpPr>
          <p:nvPr>
            <p:ph type="sldNum" sz="quarter" idx="5"/>
          </p:nvPr>
        </p:nvSpPr>
        <p:spPr/>
        <p:txBody>
          <a:bodyPr/>
          <a:lstStyle/>
          <a:p>
            <a:fld id="{B01B1BA9-E3F4-4228-86FD-01F3BBD17A79}" type="slidenum">
              <a:rPr lang="en-US" smtClean="0"/>
              <a:t>14</a:t>
            </a:fld>
            <a:endParaRPr lang="en-US"/>
          </a:p>
        </p:txBody>
      </p:sp>
    </p:spTree>
    <p:extLst>
      <p:ext uri="{BB962C8B-B14F-4D97-AF65-F5344CB8AC3E}">
        <p14:creationId xmlns:p14="http://schemas.microsoft.com/office/powerpoint/2010/main" val="16645073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49511-C630-2157-9B27-6C2C334949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141AD2-FCB2-2266-05A0-B625511F22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F54DDF-7EE5-3D0C-21B6-0A89ECC5AF2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32C66DC-1059-C2BE-67BC-4026AF087E79}"/>
              </a:ext>
            </a:extLst>
          </p:cNvPr>
          <p:cNvSpPr>
            <a:spLocks noGrp="1"/>
          </p:cNvSpPr>
          <p:nvPr>
            <p:ph type="sldNum" sz="quarter" idx="5"/>
          </p:nvPr>
        </p:nvSpPr>
        <p:spPr/>
        <p:txBody>
          <a:bodyPr/>
          <a:lstStyle/>
          <a:p>
            <a:fld id="{B01B1BA9-E3F4-4228-86FD-01F3BBD17A79}" type="slidenum">
              <a:rPr lang="en-US" smtClean="0"/>
              <a:t>15</a:t>
            </a:fld>
            <a:endParaRPr lang="en-US"/>
          </a:p>
        </p:txBody>
      </p:sp>
    </p:spTree>
    <p:extLst>
      <p:ext uri="{BB962C8B-B14F-4D97-AF65-F5344CB8AC3E}">
        <p14:creationId xmlns:p14="http://schemas.microsoft.com/office/powerpoint/2010/main" val="1970062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D2D37E-F9FE-E3FE-55B3-013F8C8641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C3841D-15C6-D679-D0AC-23F871074D7C}"/>
              </a:ext>
            </a:extLst>
          </p:cNvPr>
          <p:cNvSpPr>
            <a:spLocks noGrp="1" noRot="1" noChangeAspect="1"/>
          </p:cNvSpPr>
          <p:nvPr>
            <p:ph type="sldImg"/>
          </p:nvPr>
        </p:nvSpPr>
        <p:spPr/>
      </p:sp>
      <p:sp>
        <p:nvSpPr>
          <p:cNvPr id="4" name="Slide Number Placeholder 3">
            <a:extLst>
              <a:ext uri="{FF2B5EF4-FFF2-40B4-BE49-F238E27FC236}">
                <a16:creationId xmlns:a16="http://schemas.microsoft.com/office/drawing/2014/main" id="{9C6E2B1C-0B58-F3DF-9805-7BB135F56846}"/>
              </a:ext>
            </a:extLst>
          </p:cNvPr>
          <p:cNvSpPr>
            <a:spLocks noGrp="1"/>
          </p:cNvSpPr>
          <p:nvPr>
            <p:ph type="sldNum" sz="quarter" idx="5"/>
          </p:nvPr>
        </p:nvSpPr>
        <p:spPr/>
        <p:txBody>
          <a:bodyPr/>
          <a:lstStyle/>
          <a:p>
            <a:fld id="{B01B1BA9-E3F4-4228-86FD-01F3BBD17A79}" type="slidenum">
              <a:rPr lang="en-US" smtClean="0"/>
              <a:t>16</a:t>
            </a:fld>
            <a:endParaRPr lang="en-US"/>
          </a:p>
        </p:txBody>
      </p:sp>
      <p:sp>
        <p:nvSpPr>
          <p:cNvPr id="5" name="Notes Placeholder 2">
            <a:extLst>
              <a:ext uri="{FF2B5EF4-FFF2-40B4-BE49-F238E27FC236}">
                <a16:creationId xmlns:a16="http://schemas.microsoft.com/office/drawing/2014/main" id="{FBB3008B-CFE1-7978-CDC5-802E74A78C39}"/>
              </a:ext>
            </a:extLst>
          </p:cNvPr>
          <p:cNvSpPr txBox="1">
            <a:spLocks/>
          </p:cNvSpPr>
          <p:nvPr/>
        </p:nvSpPr>
        <p:spPr>
          <a:xfrm>
            <a:off x="685800" y="4955301"/>
            <a:ext cx="3409318" cy="788826"/>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r>
              <a:rPr lang="en-US"/>
              <a:t>Use the Increase List Level button in the Paragraph tab to change the color of the check mark. Use the Decrease List Level button to go back through the color sequence. </a:t>
            </a:r>
          </a:p>
        </p:txBody>
      </p:sp>
      <p:pic>
        <p:nvPicPr>
          <p:cNvPr id="6" name="Picture 5">
            <a:extLst>
              <a:ext uri="{FF2B5EF4-FFF2-40B4-BE49-F238E27FC236}">
                <a16:creationId xmlns:a16="http://schemas.microsoft.com/office/drawing/2014/main" id="{1479DD1A-0D47-0517-9E83-6A13AD3F57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95118" y="5039277"/>
            <a:ext cx="895350" cy="704850"/>
          </a:xfrm>
          <a:prstGeom prst="rect">
            <a:avLst/>
          </a:prstGeom>
        </p:spPr>
      </p:pic>
      <p:sp>
        <p:nvSpPr>
          <p:cNvPr id="7" name="Notes Placeholder 6">
            <a:extLst>
              <a:ext uri="{FF2B5EF4-FFF2-40B4-BE49-F238E27FC236}">
                <a16:creationId xmlns:a16="http://schemas.microsoft.com/office/drawing/2014/main" id="{D1EF4D72-80DF-6E36-579E-5038622ADE5A}"/>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034739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96811D-C43A-7D79-452F-2E20F7E322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C374FD-2437-E173-DA51-459E5768511F}"/>
              </a:ext>
            </a:extLst>
          </p:cNvPr>
          <p:cNvSpPr>
            <a:spLocks noGrp="1" noRot="1" noChangeAspect="1"/>
          </p:cNvSpPr>
          <p:nvPr>
            <p:ph type="sldImg"/>
          </p:nvPr>
        </p:nvSpPr>
        <p:spPr/>
      </p:sp>
      <p:sp>
        <p:nvSpPr>
          <p:cNvPr id="4" name="Slide Number Placeholder 3">
            <a:extLst>
              <a:ext uri="{FF2B5EF4-FFF2-40B4-BE49-F238E27FC236}">
                <a16:creationId xmlns:a16="http://schemas.microsoft.com/office/drawing/2014/main" id="{9FBFE359-528A-E6C9-FCC3-B715AC48260C}"/>
              </a:ext>
            </a:extLst>
          </p:cNvPr>
          <p:cNvSpPr>
            <a:spLocks noGrp="1"/>
          </p:cNvSpPr>
          <p:nvPr>
            <p:ph type="sldNum" sz="quarter" idx="5"/>
          </p:nvPr>
        </p:nvSpPr>
        <p:spPr/>
        <p:txBody>
          <a:bodyPr/>
          <a:lstStyle/>
          <a:p>
            <a:fld id="{B01B1BA9-E3F4-4228-86FD-01F3BBD17A79}" type="slidenum">
              <a:rPr lang="en-US" smtClean="0"/>
              <a:t>17</a:t>
            </a:fld>
            <a:endParaRPr lang="en-US"/>
          </a:p>
        </p:txBody>
      </p:sp>
      <p:sp>
        <p:nvSpPr>
          <p:cNvPr id="5" name="Notes Placeholder 2">
            <a:extLst>
              <a:ext uri="{FF2B5EF4-FFF2-40B4-BE49-F238E27FC236}">
                <a16:creationId xmlns:a16="http://schemas.microsoft.com/office/drawing/2014/main" id="{083B6FFC-7148-8D45-6A89-60CB368A5E0F}"/>
              </a:ext>
            </a:extLst>
          </p:cNvPr>
          <p:cNvSpPr txBox="1">
            <a:spLocks/>
          </p:cNvSpPr>
          <p:nvPr/>
        </p:nvSpPr>
        <p:spPr>
          <a:xfrm>
            <a:off x="685800" y="4955301"/>
            <a:ext cx="3409318" cy="788826"/>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r>
              <a:rPr lang="en-US"/>
              <a:t>Use the Increase List Level button in the Paragraph tab to change the color of the check mark. Use the Decrease List Level button to go back through the color sequence. </a:t>
            </a:r>
          </a:p>
        </p:txBody>
      </p:sp>
      <p:pic>
        <p:nvPicPr>
          <p:cNvPr id="6" name="Picture 5">
            <a:extLst>
              <a:ext uri="{FF2B5EF4-FFF2-40B4-BE49-F238E27FC236}">
                <a16:creationId xmlns:a16="http://schemas.microsoft.com/office/drawing/2014/main" id="{60C9B46A-327E-709A-7E80-90B0DBE2D8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95118" y="5039277"/>
            <a:ext cx="895350" cy="704850"/>
          </a:xfrm>
          <a:prstGeom prst="rect">
            <a:avLst/>
          </a:prstGeom>
        </p:spPr>
      </p:pic>
      <p:sp>
        <p:nvSpPr>
          <p:cNvPr id="7" name="Notes Placeholder 6">
            <a:extLst>
              <a:ext uri="{FF2B5EF4-FFF2-40B4-BE49-F238E27FC236}">
                <a16:creationId xmlns:a16="http://schemas.microsoft.com/office/drawing/2014/main" id="{8A6FD7F1-8827-67DB-8632-6476E8013244}"/>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93249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FF415E-54D2-9ADC-20A6-F836589718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FCD90D-0277-40AB-803C-78893EDEE33E}"/>
              </a:ext>
            </a:extLst>
          </p:cNvPr>
          <p:cNvSpPr>
            <a:spLocks noGrp="1" noRot="1" noChangeAspect="1"/>
          </p:cNvSpPr>
          <p:nvPr>
            <p:ph type="sldImg"/>
          </p:nvPr>
        </p:nvSpPr>
        <p:spPr/>
      </p:sp>
      <p:sp>
        <p:nvSpPr>
          <p:cNvPr id="4" name="Slide Number Placeholder 3">
            <a:extLst>
              <a:ext uri="{FF2B5EF4-FFF2-40B4-BE49-F238E27FC236}">
                <a16:creationId xmlns:a16="http://schemas.microsoft.com/office/drawing/2014/main" id="{CCC6A7E3-F0AB-550A-8F9E-F642907EBFC1}"/>
              </a:ext>
            </a:extLst>
          </p:cNvPr>
          <p:cNvSpPr>
            <a:spLocks noGrp="1"/>
          </p:cNvSpPr>
          <p:nvPr>
            <p:ph type="sldNum" sz="quarter" idx="5"/>
          </p:nvPr>
        </p:nvSpPr>
        <p:spPr/>
        <p:txBody>
          <a:bodyPr/>
          <a:lstStyle/>
          <a:p>
            <a:fld id="{B01B1BA9-E3F4-4228-86FD-01F3BBD17A79}" type="slidenum">
              <a:rPr lang="en-US" smtClean="0"/>
              <a:t>18</a:t>
            </a:fld>
            <a:endParaRPr lang="en-US"/>
          </a:p>
        </p:txBody>
      </p:sp>
      <p:sp>
        <p:nvSpPr>
          <p:cNvPr id="5" name="Notes Placeholder 2">
            <a:extLst>
              <a:ext uri="{FF2B5EF4-FFF2-40B4-BE49-F238E27FC236}">
                <a16:creationId xmlns:a16="http://schemas.microsoft.com/office/drawing/2014/main" id="{4F2DBBEC-A0EC-EB95-F9FF-6B939988751C}"/>
              </a:ext>
            </a:extLst>
          </p:cNvPr>
          <p:cNvSpPr txBox="1">
            <a:spLocks/>
          </p:cNvSpPr>
          <p:nvPr/>
        </p:nvSpPr>
        <p:spPr>
          <a:xfrm>
            <a:off x="685800" y="4955301"/>
            <a:ext cx="3409318" cy="788826"/>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r>
              <a:rPr lang="en-US"/>
              <a:t>Use the Increase List Level button in the Paragraph tab to change the color of the check mark. Use the Decrease List Level button to go back through the color sequence. </a:t>
            </a:r>
          </a:p>
        </p:txBody>
      </p:sp>
      <p:pic>
        <p:nvPicPr>
          <p:cNvPr id="6" name="Picture 5">
            <a:extLst>
              <a:ext uri="{FF2B5EF4-FFF2-40B4-BE49-F238E27FC236}">
                <a16:creationId xmlns:a16="http://schemas.microsoft.com/office/drawing/2014/main" id="{3304BA0C-300C-DA05-0FE7-057FF143A7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95118" y="5039277"/>
            <a:ext cx="895350" cy="704850"/>
          </a:xfrm>
          <a:prstGeom prst="rect">
            <a:avLst/>
          </a:prstGeom>
        </p:spPr>
      </p:pic>
      <p:sp>
        <p:nvSpPr>
          <p:cNvPr id="7" name="Notes Placeholder 6">
            <a:extLst>
              <a:ext uri="{FF2B5EF4-FFF2-40B4-BE49-F238E27FC236}">
                <a16:creationId xmlns:a16="http://schemas.microsoft.com/office/drawing/2014/main" id="{1692E0D6-4243-36E0-44AB-E40BADD03AEE}"/>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685127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54F663-A632-5D2F-AC0D-C045D3164F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00624D-3627-7AAA-CAAE-6BD6EB168B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A3BA81-9D64-5C1B-F5C0-AAE39FD5872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A41883E-CB0B-CC0C-0338-2945CD6D2CD5}"/>
              </a:ext>
            </a:extLst>
          </p:cNvPr>
          <p:cNvSpPr>
            <a:spLocks noGrp="1"/>
          </p:cNvSpPr>
          <p:nvPr>
            <p:ph type="sldNum" sz="quarter" idx="5"/>
          </p:nvPr>
        </p:nvSpPr>
        <p:spPr/>
        <p:txBody>
          <a:bodyPr/>
          <a:lstStyle/>
          <a:p>
            <a:fld id="{B01B1BA9-E3F4-4228-86FD-01F3BBD17A79}" type="slidenum">
              <a:rPr lang="en-US" smtClean="0"/>
              <a:t>19</a:t>
            </a:fld>
            <a:endParaRPr lang="en-US"/>
          </a:p>
        </p:txBody>
      </p:sp>
    </p:spTree>
    <p:extLst>
      <p:ext uri="{BB962C8B-B14F-4D97-AF65-F5344CB8AC3E}">
        <p14:creationId xmlns:p14="http://schemas.microsoft.com/office/powerpoint/2010/main" val="31256657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BC66D5-0ABA-3CE4-E2FE-2EF58C5D62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FEE69E-4848-F0D8-C874-188344A115D8}"/>
              </a:ext>
            </a:extLst>
          </p:cNvPr>
          <p:cNvSpPr>
            <a:spLocks noGrp="1" noRot="1" noChangeAspect="1"/>
          </p:cNvSpPr>
          <p:nvPr>
            <p:ph type="sldImg"/>
          </p:nvPr>
        </p:nvSpPr>
        <p:spPr/>
      </p:sp>
      <p:sp>
        <p:nvSpPr>
          <p:cNvPr id="4" name="Slide Number Placeholder 3">
            <a:extLst>
              <a:ext uri="{FF2B5EF4-FFF2-40B4-BE49-F238E27FC236}">
                <a16:creationId xmlns:a16="http://schemas.microsoft.com/office/drawing/2014/main" id="{3EFDFF15-3A68-1099-095B-743E4DE7BA90}"/>
              </a:ext>
            </a:extLst>
          </p:cNvPr>
          <p:cNvSpPr>
            <a:spLocks noGrp="1"/>
          </p:cNvSpPr>
          <p:nvPr>
            <p:ph type="sldNum" sz="quarter" idx="5"/>
          </p:nvPr>
        </p:nvSpPr>
        <p:spPr/>
        <p:txBody>
          <a:bodyPr/>
          <a:lstStyle/>
          <a:p>
            <a:fld id="{B01B1BA9-E3F4-4228-86FD-01F3BBD17A79}" type="slidenum">
              <a:rPr lang="en-US" smtClean="0"/>
              <a:t>2</a:t>
            </a:fld>
            <a:endParaRPr lang="en-US"/>
          </a:p>
        </p:txBody>
      </p:sp>
      <p:sp>
        <p:nvSpPr>
          <p:cNvPr id="5" name="Notes Placeholder 2">
            <a:extLst>
              <a:ext uri="{FF2B5EF4-FFF2-40B4-BE49-F238E27FC236}">
                <a16:creationId xmlns:a16="http://schemas.microsoft.com/office/drawing/2014/main" id="{E590CFA5-83FB-826C-FED7-824F5360478E}"/>
              </a:ext>
            </a:extLst>
          </p:cNvPr>
          <p:cNvSpPr txBox="1">
            <a:spLocks/>
          </p:cNvSpPr>
          <p:nvPr/>
        </p:nvSpPr>
        <p:spPr>
          <a:xfrm>
            <a:off x="685800" y="4947136"/>
            <a:ext cx="3409318" cy="788826"/>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r>
              <a:rPr lang="en-US"/>
              <a:t>Use the Increase List Level button in the Paragraph tab to change the color of the check mark. Use the Decrease List Level button to go back through the color sequence. </a:t>
            </a:r>
          </a:p>
        </p:txBody>
      </p:sp>
      <p:pic>
        <p:nvPicPr>
          <p:cNvPr id="6" name="Picture 5">
            <a:extLst>
              <a:ext uri="{FF2B5EF4-FFF2-40B4-BE49-F238E27FC236}">
                <a16:creationId xmlns:a16="http://schemas.microsoft.com/office/drawing/2014/main" id="{C7AD5FE6-2F05-5494-731B-4C25CC8647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95118" y="5031112"/>
            <a:ext cx="895350" cy="704850"/>
          </a:xfrm>
          <a:prstGeom prst="rect">
            <a:avLst/>
          </a:prstGeom>
        </p:spPr>
      </p:pic>
      <p:sp>
        <p:nvSpPr>
          <p:cNvPr id="7" name="Notes Placeholder 6">
            <a:extLst>
              <a:ext uri="{FF2B5EF4-FFF2-40B4-BE49-F238E27FC236}">
                <a16:creationId xmlns:a16="http://schemas.microsoft.com/office/drawing/2014/main" id="{55D22B66-62A8-64D9-8CFF-0BA3CB59F889}"/>
              </a:ext>
            </a:extLst>
          </p:cNvPr>
          <p:cNvSpPr>
            <a:spLocks noGrp="1"/>
          </p:cNvSpPr>
          <p:nvPr>
            <p:ph type="body" idx="1"/>
          </p:nvPr>
        </p:nvSpPr>
        <p:spPr/>
        <p:txBody>
          <a:bodyPr/>
          <a:lstStyle/>
          <a:p>
            <a:r>
              <a:rPr lang="en-US" dirty="0"/>
              <a:t>Dina to ask Cali - what led her to this work - conversational/ background story - drawing people in!</a:t>
            </a:r>
          </a:p>
        </p:txBody>
      </p:sp>
    </p:spTree>
    <p:extLst>
      <p:ext uri="{BB962C8B-B14F-4D97-AF65-F5344CB8AC3E}">
        <p14:creationId xmlns:p14="http://schemas.microsoft.com/office/powerpoint/2010/main" val="3717124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75A896-B46A-6E46-398E-BD9B7C4E85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54D551-154A-EEC0-8692-06828F5EDEFE}"/>
              </a:ext>
            </a:extLst>
          </p:cNvPr>
          <p:cNvSpPr>
            <a:spLocks noGrp="1" noRot="1" noChangeAspect="1"/>
          </p:cNvSpPr>
          <p:nvPr>
            <p:ph type="sldImg"/>
          </p:nvPr>
        </p:nvSpPr>
        <p:spPr/>
      </p:sp>
      <p:sp>
        <p:nvSpPr>
          <p:cNvPr id="4" name="Slide Number Placeholder 3">
            <a:extLst>
              <a:ext uri="{FF2B5EF4-FFF2-40B4-BE49-F238E27FC236}">
                <a16:creationId xmlns:a16="http://schemas.microsoft.com/office/drawing/2014/main" id="{ADC4CBA8-D803-34BE-4CC5-447CA94FBAA7}"/>
              </a:ext>
            </a:extLst>
          </p:cNvPr>
          <p:cNvSpPr>
            <a:spLocks noGrp="1"/>
          </p:cNvSpPr>
          <p:nvPr>
            <p:ph type="sldNum" sz="quarter" idx="5"/>
          </p:nvPr>
        </p:nvSpPr>
        <p:spPr/>
        <p:txBody>
          <a:bodyPr/>
          <a:lstStyle/>
          <a:p>
            <a:fld id="{B01B1BA9-E3F4-4228-86FD-01F3BBD17A79}" type="slidenum">
              <a:rPr lang="en-US" smtClean="0"/>
              <a:t>20</a:t>
            </a:fld>
            <a:endParaRPr lang="en-US"/>
          </a:p>
        </p:txBody>
      </p:sp>
      <p:sp>
        <p:nvSpPr>
          <p:cNvPr id="5" name="Notes Placeholder 2">
            <a:extLst>
              <a:ext uri="{FF2B5EF4-FFF2-40B4-BE49-F238E27FC236}">
                <a16:creationId xmlns:a16="http://schemas.microsoft.com/office/drawing/2014/main" id="{CCC0568B-E3AE-B5AE-D52D-CAAC5D1BA2B3}"/>
              </a:ext>
            </a:extLst>
          </p:cNvPr>
          <p:cNvSpPr txBox="1">
            <a:spLocks/>
          </p:cNvSpPr>
          <p:nvPr/>
        </p:nvSpPr>
        <p:spPr>
          <a:xfrm>
            <a:off x="685800" y="4955301"/>
            <a:ext cx="3409318" cy="788826"/>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r>
              <a:rPr lang="en-US"/>
              <a:t>Use the Increase List Level button in the Paragraph tab to change the color of the check mark. Use the Decrease List Level button to go back through the color sequence. </a:t>
            </a:r>
          </a:p>
        </p:txBody>
      </p:sp>
      <p:pic>
        <p:nvPicPr>
          <p:cNvPr id="6" name="Picture 5">
            <a:extLst>
              <a:ext uri="{FF2B5EF4-FFF2-40B4-BE49-F238E27FC236}">
                <a16:creationId xmlns:a16="http://schemas.microsoft.com/office/drawing/2014/main" id="{0A2742BC-1BC9-5A90-DE31-11F7A33144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95118" y="5039277"/>
            <a:ext cx="895350" cy="704850"/>
          </a:xfrm>
          <a:prstGeom prst="rect">
            <a:avLst/>
          </a:prstGeom>
        </p:spPr>
      </p:pic>
      <p:sp>
        <p:nvSpPr>
          <p:cNvPr id="7" name="Notes Placeholder 6">
            <a:extLst>
              <a:ext uri="{FF2B5EF4-FFF2-40B4-BE49-F238E27FC236}">
                <a16:creationId xmlns:a16="http://schemas.microsoft.com/office/drawing/2014/main" id="{D0C10E56-354A-681E-955B-B7FFDC7E5C0D}"/>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197893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A354F-4288-5C71-934C-957D50EF70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0D3A30-BB51-4B72-67F3-2B02C5B3FB87}"/>
              </a:ext>
            </a:extLst>
          </p:cNvPr>
          <p:cNvSpPr>
            <a:spLocks noGrp="1" noRot="1" noChangeAspect="1"/>
          </p:cNvSpPr>
          <p:nvPr>
            <p:ph type="sldImg"/>
          </p:nvPr>
        </p:nvSpPr>
        <p:spPr/>
      </p:sp>
      <p:sp>
        <p:nvSpPr>
          <p:cNvPr id="4" name="Slide Number Placeholder 3">
            <a:extLst>
              <a:ext uri="{FF2B5EF4-FFF2-40B4-BE49-F238E27FC236}">
                <a16:creationId xmlns:a16="http://schemas.microsoft.com/office/drawing/2014/main" id="{41FA336C-EDD8-D566-1BBB-739F885EAC11}"/>
              </a:ext>
            </a:extLst>
          </p:cNvPr>
          <p:cNvSpPr>
            <a:spLocks noGrp="1"/>
          </p:cNvSpPr>
          <p:nvPr>
            <p:ph type="sldNum" sz="quarter" idx="5"/>
          </p:nvPr>
        </p:nvSpPr>
        <p:spPr/>
        <p:txBody>
          <a:bodyPr/>
          <a:lstStyle/>
          <a:p>
            <a:fld id="{B01B1BA9-E3F4-4228-86FD-01F3BBD17A79}" type="slidenum">
              <a:rPr lang="en-US" smtClean="0"/>
              <a:t>21</a:t>
            </a:fld>
            <a:endParaRPr lang="en-US"/>
          </a:p>
        </p:txBody>
      </p:sp>
      <p:sp>
        <p:nvSpPr>
          <p:cNvPr id="5" name="Notes Placeholder 2">
            <a:extLst>
              <a:ext uri="{FF2B5EF4-FFF2-40B4-BE49-F238E27FC236}">
                <a16:creationId xmlns:a16="http://schemas.microsoft.com/office/drawing/2014/main" id="{70E02B88-1F39-0D84-6A97-F188742CACD8}"/>
              </a:ext>
            </a:extLst>
          </p:cNvPr>
          <p:cNvSpPr txBox="1">
            <a:spLocks/>
          </p:cNvSpPr>
          <p:nvPr/>
        </p:nvSpPr>
        <p:spPr>
          <a:xfrm>
            <a:off x="685800" y="4955301"/>
            <a:ext cx="3409318" cy="788826"/>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r>
              <a:rPr lang="en-US"/>
              <a:t>Use the Increase List Level button in the Paragraph tab to change the color of the check mark. Use the Decrease List Level button to go back through the color sequence. </a:t>
            </a:r>
          </a:p>
        </p:txBody>
      </p:sp>
      <p:pic>
        <p:nvPicPr>
          <p:cNvPr id="6" name="Picture 5">
            <a:extLst>
              <a:ext uri="{FF2B5EF4-FFF2-40B4-BE49-F238E27FC236}">
                <a16:creationId xmlns:a16="http://schemas.microsoft.com/office/drawing/2014/main" id="{F247EEF3-F05C-0D2E-7CB6-CF4E9894A4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95118" y="5039277"/>
            <a:ext cx="895350" cy="704850"/>
          </a:xfrm>
          <a:prstGeom prst="rect">
            <a:avLst/>
          </a:prstGeom>
        </p:spPr>
      </p:pic>
      <p:sp>
        <p:nvSpPr>
          <p:cNvPr id="7" name="Notes Placeholder 6">
            <a:extLst>
              <a:ext uri="{FF2B5EF4-FFF2-40B4-BE49-F238E27FC236}">
                <a16:creationId xmlns:a16="http://schemas.microsoft.com/office/drawing/2014/main" id="{377D740D-23AC-D4D2-6865-AE9DD756A3F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248714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D344C1-0D39-B1C9-AE5C-30919DCBE5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FFB928-4161-7F81-2C13-D94A9110B0C7}"/>
              </a:ext>
            </a:extLst>
          </p:cNvPr>
          <p:cNvSpPr>
            <a:spLocks noGrp="1" noRot="1" noChangeAspect="1"/>
          </p:cNvSpPr>
          <p:nvPr>
            <p:ph type="sldImg"/>
          </p:nvPr>
        </p:nvSpPr>
        <p:spPr/>
      </p:sp>
      <p:sp>
        <p:nvSpPr>
          <p:cNvPr id="4" name="Slide Number Placeholder 3">
            <a:extLst>
              <a:ext uri="{FF2B5EF4-FFF2-40B4-BE49-F238E27FC236}">
                <a16:creationId xmlns:a16="http://schemas.microsoft.com/office/drawing/2014/main" id="{70C5C043-4215-B5B9-57CF-538D49B6889E}"/>
              </a:ext>
            </a:extLst>
          </p:cNvPr>
          <p:cNvSpPr>
            <a:spLocks noGrp="1"/>
          </p:cNvSpPr>
          <p:nvPr>
            <p:ph type="sldNum" sz="quarter" idx="5"/>
          </p:nvPr>
        </p:nvSpPr>
        <p:spPr/>
        <p:txBody>
          <a:bodyPr/>
          <a:lstStyle/>
          <a:p>
            <a:fld id="{B01B1BA9-E3F4-4228-86FD-01F3BBD17A79}" type="slidenum">
              <a:rPr lang="en-US" smtClean="0"/>
              <a:t>22</a:t>
            </a:fld>
            <a:endParaRPr lang="en-US"/>
          </a:p>
        </p:txBody>
      </p:sp>
      <p:sp>
        <p:nvSpPr>
          <p:cNvPr id="5" name="Notes Placeholder 2">
            <a:extLst>
              <a:ext uri="{FF2B5EF4-FFF2-40B4-BE49-F238E27FC236}">
                <a16:creationId xmlns:a16="http://schemas.microsoft.com/office/drawing/2014/main" id="{C73A92CD-7B60-A4EC-E5E5-3A5148D82445}"/>
              </a:ext>
            </a:extLst>
          </p:cNvPr>
          <p:cNvSpPr txBox="1">
            <a:spLocks/>
          </p:cNvSpPr>
          <p:nvPr/>
        </p:nvSpPr>
        <p:spPr>
          <a:xfrm>
            <a:off x="685800" y="4955301"/>
            <a:ext cx="3409318" cy="788826"/>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r>
              <a:rPr lang="en-US"/>
              <a:t>Use the Increase List Level button in the Paragraph tab to change the color of the check mark. Use the Decrease List Level button to go back through the color sequence. </a:t>
            </a:r>
          </a:p>
        </p:txBody>
      </p:sp>
      <p:pic>
        <p:nvPicPr>
          <p:cNvPr id="6" name="Picture 5">
            <a:extLst>
              <a:ext uri="{FF2B5EF4-FFF2-40B4-BE49-F238E27FC236}">
                <a16:creationId xmlns:a16="http://schemas.microsoft.com/office/drawing/2014/main" id="{3ED3595E-EEFE-A1B8-2544-0885C6C5C9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95118" y="5039277"/>
            <a:ext cx="895350" cy="704850"/>
          </a:xfrm>
          <a:prstGeom prst="rect">
            <a:avLst/>
          </a:prstGeom>
        </p:spPr>
      </p:pic>
      <p:sp>
        <p:nvSpPr>
          <p:cNvPr id="7" name="Notes Placeholder 6">
            <a:extLst>
              <a:ext uri="{FF2B5EF4-FFF2-40B4-BE49-F238E27FC236}">
                <a16:creationId xmlns:a16="http://schemas.microsoft.com/office/drawing/2014/main" id="{CF3D0513-6A59-73DD-888E-52D780D9EFD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CW will explain specific case (of own personal OCD journey with running and what ERP looked like) to help participants understand the cycle</a:t>
            </a:r>
          </a:p>
        </p:txBody>
      </p:sp>
    </p:spTree>
    <p:extLst>
      <p:ext uri="{BB962C8B-B14F-4D97-AF65-F5344CB8AC3E}">
        <p14:creationId xmlns:p14="http://schemas.microsoft.com/office/powerpoint/2010/main" val="21106574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B3745C-FB71-BADD-358A-4F6B71FFDC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68B00E-8FA5-E39B-0BF4-7F05AA0C33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5ECDEA-A6B5-FCE4-1B33-45ED2A368A5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Also will discuss burnout! </a:t>
            </a:r>
          </a:p>
        </p:txBody>
      </p:sp>
      <p:sp>
        <p:nvSpPr>
          <p:cNvPr id="4" name="Slide Number Placeholder 3">
            <a:extLst>
              <a:ext uri="{FF2B5EF4-FFF2-40B4-BE49-F238E27FC236}">
                <a16:creationId xmlns:a16="http://schemas.microsoft.com/office/drawing/2014/main" id="{358049A7-9736-A109-67C4-AF4C7C3CFD8C}"/>
              </a:ext>
            </a:extLst>
          </p:cNvPr>
          <p:cNvSpPr>
            <a:spLocks noGrp="1"/>
          </p:cNvSpPr>
          <p:nvPr>
            <p:ph type="sldNum" sz="quarter" idx="5"/>
          </p:nvPr>
        </p:nvSpPr>
        <p:spPr/>
        <p:txBody>
          <a:bodyPr/>
          <a:lstStyle/>
          <a:p>
            <a:fld id="{B01B1BA9-E3F4-4228-86FD-01F3BBD17A79}" type="slidenum">
              <a:rPr lang="en-US" smtClean="0"/>
              <a:t>23</a:t>
            </a:fld>
            <a:endParaRPr lang="en-US"/>
          </a:p>
        </p:txBody>
      </p:sp>
    </p:spTree>
    <p:extLst>
      <p:ext uri="{BB962C8B-B14F-4D97-AF65-F5344CB8AC3E}">
        <p14:creationId xmlns:p14="http://schemas.microsoft.com/office/powerpoint/2010/main" val="9561432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0A0F11-C58A-0A55-5F19-372655A12E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A140DF-60BE-C8BA-9792-8B755AAF3E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FBC685-48E6-5028-75CE-8CFEDF75C8D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7C0A3FA-574E-A34C-9F47-65AC4A62B12E}"/>
              </a:ext>
            </a:extLst>
          </p:cNvPr>
          <p:cNvSpPr>
            <a:spLocks noGrp="1"/>
          </p:cNvSpPr>
          <p:nvPr>
            <p:ph type="sldNum" sz="quarter" idx="5"/>
          </p:nvPr>
        </p:nvSpPr>
        <p:spPr/>
        <p:txBody>
          <a:bodyPr/>
          <a:lstStyle/>
          <a:p>
            <a:fld id="{B01B1BA9-E3F4-4228-86FD-01F3BBD17A79}" type="slidenum">
              <a:rPr lang="en-US" smtClean="0"/>
              <a:t>24</a:t>
            </a:fld>
            <a:endParaRPr lang="en-US"/>
          </a:p>
        </p:txBody>
      </p:sp>
    </p:spTree>
    <p:extLst>
      <p:ext uri="{BB962C8B-B14F-4D97-AF65-F5344CB8AC3E}">
        <p14:creationId xmlns:p14="http://schemas.microsoft.com/office/powerpoint/2010/main" val="6995006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19C1FF-C347-4B32-A406-97131BE854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2C0545-DC90-64E1-C5D0-960144F6AF19}"/>
              </a:ext>
            </a:extLst>
          </p:cNvPr>
          <p:cNvSpPr>
            <a:spLocks noGrp="1" noRot="1" noChangeAspect="1"/>
          </p:cNvSpPr>
          <p:nvPr>
            <p:ph type="sldImg"/>
          </p:nvPr>
        </p:nvSpPr>
        <p:spPr/>
      </p:sp>
      <p:sp>
        <p:nvSpPr>
          <p:cNvPr id="4" name="Slide Number Placeholder 3">
            <a:extLst>
              <a:ext uri="{FF2B5EF4-FFF2-40B4-BE49-F238E27FC236}">
                <a16:creationId xmlns:a16="http://schemas.microsoft.com/office/drawing/2014/main" id="{41A36BEF-4145-3967-63AF-D5599B6830B0}"/>
              </a:ext>
            </a:extLst>
          </p:cNvPr>
          <p:cNvSpPr>
            <a:spLocks noGrp="1"/>
          </p:cNvSpPr>
          <p:nvPr>
            <p:ph type="sldNum" sz="quarter" idx="5"/>
          </p:nvPr>
        </p:nvSpPr>
        <p:spPr/>
        <p:txBody>
          <a:bodyPr/>
          <a:lstStyle/>
          <a:p>
            <a:fld id="{B01B1BA9-E3F4-4228-86FD-01F3BBD17A79}" type="slidenum">
              <a:rPr lang="en-US" smtClean="0"/>
              <a:t>25</a:t>
            </a:fld>
            <a:endParaRPr lang="en-US"/>
          </a:p>
        </p:txBody>
      </p:sp>
      <p:sp>
        <p:nvSpPr>
          <p:cNvPr id="5" name="Notes Placeholder 2">
            <a:extLst>
              <a:ext uri="{FF2B5EF4-FFF2-40B4-BE49-F238E27FC236}">
                <a16:creationId xmlns:a16="http://schemas.microsoft.com/office/drawing/2014/main" id="{16176C42-29C9-7743-5E54-0E64C8B92698}"/>
              </a:ext>
            </a:extLst>
          </p:cNvPr>
          <p:cNvSpPr txBox="1">
            <a:spLocks/>
          </p:cNvSpPr>
          <p:nvPr/>
        </p:nvSpPr>
        <p:spPr>
          <a:xfrm>
            <a:off x="685800" y="4955301"/>
            <a:ext cx="3409318" cy="788826"/>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r>
              <a:rPr lang="en-US"/>
              <a:t>Use the Increase List Level button in the Paragraph tab to change the color of the check mark. Use the Decrease List Level button to go back through the color sequence. </a:t>
            </a:r>
          </a:p>
        </p:txBody>
      </p:sp>
      <p:pic>
        <p:nvPicPr>
          <p:cNvPr id="6" name="Picture 5">
            <a:extLst>
              <a:ext uri="{FF2B5EF4-FFF2-40B4-BE49-F238E27FC236}">
                <a16:creationId xmlns:a16="http://schemas.microsoft.com/office/drawing/2014/main" id="{A07B78D1-F3DA-0B8E-A857-627A5A10C6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95118" y="5039277"/>
            <a:ext cx="895350" cy="704850"/>
          </a:xfrm>
          <a:prstGeom prst="rect">
            <a:avLst/>
          </a:prstGeom>
        </p:spPr>
      </p:pic>
      <p:sp>
        <p:nvSpPr>
          <p:cNvPr id="7" name="Notes Placeholder 6">
            <a:extLst>
              <a:ext uri="{FF2B5EF4-FFF2-40B4-BE49-F238E27FC236}">
                <a16:creationId xmlns:a16="http://schemas.microsoft.com/office/drawing/2014/main" id="{BF5B17FF-3D2D-250F-7DC5-1F305C42F54A}"/>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815167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859B78-FD42-B787-A0C8-4660AA517F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F14635-7112-9FF9-4D27-F8A65DC1C3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EA3725-6998-60DB-9440-2FF22361D44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7FED2AF-A5B7-1659-0673-AC6F64A3E9A0}"/>
              </a:ext>
            </a:extLst>
          </p:cNvPr>
          <p:cNvSpPr>
            <a:spLocks noGrp="1"/>
          </p:cNvSpPr>
          <p:nvPr>
            <p:ph type="sldNum" sz="quarter" idx="5"/>
          </p:nvPr>
        </p:nvSpPr>
        <p:spPr/>
        <p:txBody>
          <a:bodyPr/>
          <a:lstStyle/>
          <a:p>
            <a:fld id="{B01B1BA9-E3F4-4228-86FD-01F3BBD17A79}" type="slidenum">
              <a:rPr lang="en-US" smtClean="0"/>
              <a:t>26</a:t>
            </a:fld>
            <a:endParaRPr lang="en-US"/>
          </a:p>
        </p:txBody>
      </p:sp>
    </p:spTree>
    <p:extLst>
      <p:ext uri="{BB962C8B-B14F-4D97-AF65-F5344CB8AC3E}">
        <p14:creationId xmlns:p14="http://schemas.microsoft.com/office/powerpoint/2010/main" val="18843419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FD4D6A-ADC2-1690-D1BA-CECFDD1C88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343720-110B-4FA7-0DF7-CD6762F929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C33220-838D-146B-4CB8-BC5CCD76B43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7CEB16B-4491-2BAD-8A89-E33DF7E8B9DE}"/>
              </a:ext>
            </a:extLst>
          </p:cNvPr>
          <p:cNvSpPr>
            <a:spLocks noGrp="1"/>
          </p:cNvSpPr>
          <p:nvPr>
            <p:ph type="sldNum" sz="quarter" idx="5"/>
          </p:nvPr>
        </p:nvSpPr>
        <p:spPr/>
        <p:txBody>
          <a:bodyPr/>
          <a:lstStyle/>
          <a:p>
            <a:fld id="{B01B1BA9-E3F4-4228-86FD-01F3BBD17A79}" type="slidenum">
              <a:rPr lang="en-US" smtClean="0"/>
              <a:t>27</a:t>
            </a:fld>
            <a:endParaRPr lang="en-US"/>
          </a:p>
        </p:txBody>
      </p:sp>
    </p:spTree>
    <p:extLst>
      <p:ext uri="{BB962C8B-B14F-4D97-AF65-F5344CB8AC3E}">
        <p14:creationId xmlns:p14="http://schemas.microsoft.com/office/powerpoint/2010/main" val="11420649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F0EF47-80C4-BD47-2BF5-97F50F48A3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684462-57AE-7344-BEBB-EC004371F4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E0006B-9A45-2F5A-C94E-265A6F355C5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6410708-C255-6D49-F141-3A5B32C7751D}"/>
              </a:ext>
            </a:extLst>
          </p:cNvPr>
          <p:cNvSpPr>
            <a:spLocks noGrp="1"/>
          </p:cNvSpPr>
          <p:nvPr>
            <p:ph type="sldNum" sz="quarter" idx="5"/>
          </p:nvPr>
        </p:nvSpPr>
        <p:spPr/>
        <p:txBody>
          <a:bodyPr/>
          <a:lstStyle/>
          <a:p>
            <a:fld id="{B01B1BA9-E3F4-4228-86FD-01F3BBD17A79}" type="slidenum">
              <a:rPr lang="en-US" smtClean="0"/>
              <a:t>28</a:t>
            </a:fld>
            <a:endParaRPr lang="en-US"/>
          </a:p>
        </p:txBody>
      </p:sp>
    </p:spTree>
    <p:extLst>
      <p:ext uri="{BB962C8B-B14F-4D97-AF65-F5344CB8AC3E}">
        <p14:creationId xmlns:p14="http://schemas.microsoft.com/office/powerpoint/2010/main" val="27876052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BB493-6AF8-5BCF-741A-8ED44C0977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5291C2-0466-BD25-1ED2-16CCC426EF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C25233-8BFE-2E33-930C-D1485E95A7F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 always like to include why it is important not to rule out ERP as ineffective before determining things like... are they using response prevention, is this the right level of care, etc. But we can keep or take out this slide if it feels out of place. </a:t>
            </a:r>
          </a:p>
        </p:txBody>
      </p:sp>
      <p:sp>
        <p:nvSpPr>
          <p:cNvPr id="4" name="Slide Number Placeholder 3">
            <a:extLst>
              <a:ext uri="{FF2B5EF4-FFF2-40B4-BE49-F238E27FC236}">
                <a16:creationId xmlns:a16="http://schemas.microsoft.com/office/drawing/2014/main" id="{63F1E4C2-4229-5BC9-3810-3E57EBA907DB}"/>
              </a:ext>
            </a:extLst>
          </p:cNvPr>
          <p:cNvSpPr>
            <a:spLocks noGrp="1"/>
          </p:cNvSpPr>
          <p:nvPr>
            <p:ph type="sldNum" sz="quarter" idx="5"/>
          </p:nvPr>
        </p:nvSpPr>
        <p:spPr/>
        <p:txBody>
          <a:bodyPr/>
          <a:lstStyle/>
          <a:p>
            <a:fld id="{B01B1BA9-E3F4-4228-86FD-01F3BBD17A79}" type="slidenum">
              <a:rPr lang="en-US" smtClean="0"/>
              <a:t>29</a:t>
            </a:fld>
            <a:endParaRPr lang="en-US"/>
          </a:p>
        </p:txBody>
      </p:sp>
    </p:spTree>
    <p:extLst>
      <p:ext uri="{BB962C8B-B14F-4D97-AF65-F5344CB8AC3E}">
        <p14:creationId xmlns:p14="http://schemas.microsoft.com/office/powerpoint/2010/main" val="13784515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F12CAE-24DB-696F-A088-C414D66938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C9C1AB-D382-EDBC-9C97-5D9E1C07D4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4337D1-B441-3723-21A1-8E8CF7CB60B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556BF92-22B4-705B-CFEB-44B6E9468EB9}"/>
              </a:ext>
            </a:extLst>
          </p:cNvPr>
          <p:cNvSpPr>
            <a:spLocks noGrp="1"/>
          </p:cNvSpPr>
          <p:nvPr>
            <p:ph type="sldNum" sz="quarter" idx="5"/>
          </p:nvPr>
        </p:nvSpPr>
        <p:spPr/>
        <p:txBody>
          <a:bodyPr/>
          <a:lstStyle/>
          <a:p>
            <a:fld id="{B01B1BA9-E3F4-4228-86FD-01F3BBD17A79}" type="slidenum">
              <a:rPr lang="en-US" smtClean="0"/>
              <a:t>3</a:t>
            </a:fld>
            <a:endParaRPr lang="en-US"/>
          </a:p>
        </p:txBody>
      </p:sp>
    </p:spTree>
    <p:extLst>
      <p:ext uri="{BB962C8B-B14F-4D97-AF65-F5344CB8AC3E}">
        <p14:creationId xmlns:p14="http://schemas.microsoft.com/office/powerpoint/2010/main" val="18884208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01B1BA9-E3F4-4228-86FD-01F3BBD17A79}" type="slidenum">
              <a:rPr lang="en-US" smtClean="0"/>
              <a:t>30</a:t>
            </a:fld>
            <a:endParaRPr lang="en-US"/>
          </a:p>
        </p:txBody>
      </p:sp>
    </p:spTree>
    <p:extLst>
      <p:ext uri="{BB962C8B-B14F-4D97-AF65-F5344CB8AC3E}">
        <p14:creationId xmlns:p14="http://schemas.microsoft.com/office/powerpoint/2010/main" val="32113416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3849B8-E441-5B2D-2B31-5CB486C295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4457BD-6381-D461-7830-F3C9BD099B10}"/>
              </a:ext>
            </a:extLst>
          </p:cNvPr>
          <p:cNvSpPr>
            <a:spLocks noGrp="1" noRot="1" noChangeAspect="1"/>
          </p:cNvSpPr>
          <p:nvPr>
            <p:ph type="sldImg"/>
          </p:nvPr>
        </p:nvSpPr>
        <p:spPr/>
      </p:sp>
      <p:sp>
        <p:nvSpPr>
          <p:cNvPr id="4" name="Slide Number Placeholder 3">
            <a:extLst>
              <a:ext uri="{FF2B5EF4-FFF2-40B4-BE49-F238E27FC236}">
                <a16:creationId xmlns:a16="http://schemas.microsoft.com/office/drawing/2014/main" id="{48BB6163-5753-874C-B8D6-1E2B226782EC}"/>
              </a:ext>
            </a:extLst>
          </p:cNvPr>
          <p:cNvSpPr>
            <a:spLocks noGrp="1"/>
          </p:cNvSpPr>
          <p:nvPr>
            <p:ph type="sldNum" sz="quarter" idx="5"/>
          </p:nvPr>
        </p:nvSpPr>
        <p:spPr/>
        <p:txBody>
          <a:bodyPr/>
          <a:lstStyle/>
          <a:p>
            <a:fld id="{B01B1BA9-E3F4-4228-86FD-01F3BBD17A79}" type="slidenum">
              <a:rPr lang="en-US" smtClean="0"/>
              <a:t>31</a:t>
            </a:fld>
            <a:endParaRPr lang="en-US"/>
          </a:p>
        </p:txBody>
      </p:sp>
      <p:sp>
        <p:nvSpPr>
          <p:cNvPr id="5" name="Notes Placeholder 2">
            <a:extLst>
              <a:ext uri="{FF2B5EF4-FFF2-40B4-BE49-F238E27FC236}">
                <a16:creationId xmlns:a16="http://schemas.microsoft.com/office/drawing/2014/main" id="{CC35F993-1444-BDFC-3891-E4176F7F7A7A}"/>
              </a:ext>
            </a:extLst>
          </p:cNvPr>
          <p:cNvSpPr txBox="1">
            <a:spLocks/>
          </p:cNvSpPr>
          <p:nvPr/>
        </p:nvSpPr>
        <p:spPr>
          <a:xfrm>
            <a:off x="685800" y="4955301"/>
            <a:ext cx="3409318" cy="788826"/>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r>
              <a:rPr lang="en-US"/>
              <a:t>Use the Increase List Level button in the Paragraph tab to change the color of the check mark. Use the Decrease List Level button to go back through the color sequence. </a:t>
            </a:r>
          </a:p>
        </p:txBody>
      </p:sp>
      <p:pic>
        <p:nvPicPr>
          <p:cNvPr id="6" name="Picture 5">
            <a:extLst>
              <a:ext uri="{FF2B5EF4-FFF2-40B4-BE49-F238E27FC236}">
                <a16:creationId xmlns:a16="http://schemas.microsoft.com/office/drawing/2014/main" id="{96FA6EBE-1D56-4C68-63A5-CEC476DDAD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95118" y="5039277"/>
            <a:ext cx="895350" cy="704850"/>
          </a:xfrm>
          <a:prstGeom prst="rect">
            <a:avLst/>
          </a:prstGeom>
        </p:spPr>
      </p:pic>
      <p:sp>
        <p:nvSpPr>
          <p:cNvPr id="7" name="Notes Placeholder 6">
            <a:extLst>
              <a:ext uri="{FF2B5EF4-FFF2-40B4-BE49-F238E27FC236}">
                <a16:creationId xmlns:a16="http://schemas.microsoft.com/office/drawing/2014/main" id="{F784DD8B-00F9-346E-8FF6-3638E3FB59B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773180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D3BFF-4CED-E9DB-25B4-A8BEB2AB69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CCFBEB-7F1C-7C18-4714-09218BA8E6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20417B-4EA6-F345-6AF3-F30278932DF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A8D2F13-8C2C-F506-BD8D-C8E10FDC3BC7}"/>
              </a:ext>
            </a:extLst>
          </p:cNvPr>
          <p:cNvSpPr>
            <a:spLocks noGrp="1"/>
          </p:cNvSpPr>
          <p:nvPr>
            <p:ph type="sldNum" sz="quarter" idx="5"/>
          </p:nvPr>
        </p:nvSpPr>
        <p:spPr/>
        <p:txBody>
          <a:bodyPr/>
          <a:lstStyle/>
          <a:p>
            <a:fld id="{B01B1BA9-E3F4-4228-86FD-01F3BBD17A79}" type="slidenum">
              <a:rPr lang="en-US" smtClean="0"/>
              <a:t>4</a:t>
            </a:fld>
            <a:endParaRPr lang="en-US"/>
          </a:p>
        </p:txBody>
      </p:sp>
    </p:spTree>
    <p:extLst>
      <p:ext uri="{BB962C8B-B14F-4D97-AF65-F5344CB8AC3E}">
        <p14:creationId xmlns:p14="http://schemas.microsoft.com/office/powerpoint/2010/main" val="2661519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A04483-EAF9-0AAE-D782-9F7C6C4E21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5957C6-6AD6-65D5-7F4C-BDB4A7297A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3AFBE0-6F32-BB90-0305-691C130445C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Despite quite a few of the athletes meeting clinical levels for depression, anxiety, and stress - 80% were not in Tx. </a:t>
            </a:r>
          </a:p>
        </p:txBody>
      </p:sp>
      <p:sp>
        <p:nvSpPr>
          <p:cNvPr id="4" name="Slide Number Placeholder 3">
            <a:extLst>
              <a:ext uri="{FF2B5EF4-FFF2-40B4-BE49-F238E27FC236}">
                <a16:creationId xmlns:a16="http://schemas.microsoft.com/office/drawing/2014/main" id="{41E67E18-F91E-EDCC-BB85-27406C3AE9DC}"/>
              </a:ext>
            </a:extLst>
          </p:cNvPr>
          <p:cNvSpPr>
            <a:spLocks noGrp="1"/>
          </p:cNvSpPr>
          <p:nvPr>
            <p:ph type="sldNum" sz="quarter" idx="5"/>
          </p:nvPr>
        </p:nvSpPr>
        <p:spPr/>
        <p:txBody>
          <a:bodyPr/>
          <a:lstStyle/>
          <a:p>
            <a:fld id="{B01B1BA9-E3F4-4228-86FD-01F3BBD17A79}" type="slidenum">
              <a:rPr lang="en-US" smtClean="0"/>
              <a:t>5</a:t>
            </a:fld>
            <a:endParaRPr lang="en-US"/>
          </a:p>
        </p:txBody>
      </p:sp>
    </p:spTree>
    <p:extLst>
      <p:ext uri="{BB962C8B-B14F-4D97-AF65-F5344CB8AC3E}">
        <p14:creationId xmlns:p14="http://schemas.microsoft.com/office/powerpoint/2010/main" val="21188253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0267E-8663-0252-EB53-093045F618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228E60-7FFE-8A9B-03A1-3B51FC03C182}"/>
              </a:ext>
            </a:extLst>
          </p:cNvPr>
          <p:cNvSpPr>
            <a:spLocks noGrp="1" noRot="1" noChangeAspect="1"/>
          </p:cNvSpPr>
          <p:nvPr>
            <p:ph type="sldImg"/>
          </p:nvPr>
        </p:nvSpPr>
        <p:spPr/>
      </p:sp>
      <p:sp>
        <p:nvSpPr>
          <p:cNvPr id="4" name="Slide Number Placeholder 3">
            <a:extLst>
              <a:ext uri="{FF2B5EF4-FFF2-40B4-BE49-F238E27FC236}">
                <a16:creationId xmlns:a16="http://schemas.microsoft.com/office/drawing/2014/main" id="{44144927-AFC3-C37B-BE8F-759E30A34D50}"/>
              </a:ext>
            </a:extLst>
          </p:cNvPr>
          <p:cNvSpPr>
            <a:spLocks noGrp="1"/>
          </p:cNvSpPr>
          <p:nvPr>
            <p:ph type="sldNum" sz="quarter" idx="5"/>
          </p:nvPr>
        </p:nvSpPr>
        <p:spPr/>
        <p:txBody>
          <a:bodyPr/>
          <a:lstStyle/>
          <a:p>
            <a:fld id="{B01B1BA9-E3F4-4228-86FD-01F3BBD17A79}" type="slidenum">
              <a:rPr lang="en-US" smtClean="0"/>
              <a:t>6</a:t>
            </a:fld>
            <a:endParaRPr lang="en-US"/>
          </a:p>
        </p:txBody>
      </p:sp>
      <p:sp>
        <p:nvSpPr>
          <p:cNvPr id="5" name="Notes Placeholder 2">
            <a:extLst>
              <a:ext uri="{FF2B5EF4-FFF2-40B4-BE49-F238E27FC236}">
                <a16:creationId xmlns:a16="http://schemas.microsoft.com/office/drawing/2014/main" id="{95A50233-62E2-1A0C-931D-2526F1520F4D}"/>
              </a:ext>
            </a:extLst>
          </p:cNvPr>
          <p:cNvSpPr txBox="1">
            <a:spLocks/>
          </p:cNvSpPr>
          <p:nvPr/>
        </p:nvSpPr>
        <p:spPr>
          <a:xfrm>
            <a:off x="685800" y="4955301"/>
            <a:ext cx="3409318" cy="788826"/>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r>
              <a:rPr lang="en-US"/>
              <a:t>Use the Increase List Level button in the Paragraph tab to change the color of the check mark. Use the Decrease List Level button to go back through the color sequence. </a:t>
            </a:r>
          </a:p>
        </p:txBody>
      </p:sp>
      <p:pic>
        <p:nvPicPr>
          <p:cNvPr id="6" name="Picture 5">
            <a:extLst>
              <a:ext uri="{FF2B5EF4-FFF2-40B4-BE49-F238E27FC236}">
                <a16:creationId xmlns:a16="http://schemas.microsoft.com/office/drawing/2014/main" id="{227DC89A-65C5-DDC7-24FF-14A2270007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95118" y="5039277"/>
            <a:ext cx="895350" cy="704850"/>
          </a:xfrm>
          <a:prstGeom prst="rect">
            <a:avLst/>
          </a:prstGeom>
        </p:spPr>
      </p:pic>
      <p:sp>
        <p:nvSpPr>
          <p:cNvPr id="7" name="Notes Placeholder 6">
            <a:extLst>
              <a:ext uri="{FF2B5EF4-FFF2-40B4-BE49-F238E27FC236}">
                <a16:creationId xmlns:a16="http://schemas.microsoft.com/office/drawing/2014/main" id="{D28483EE-7027-4543-C734-12F03B2D0267}"/>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964730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7C3D5-A9E6-964F-8A25-FE84C9A6A1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316B15-DDD7-C75A-568B-F97EC3D2DD49}"/>
              </a:ext>
            </a:extLst>
          </p:cNvPr>
          <p:cNvSpPr>
            <a:spLocks noGrp="1" noRot="1" noChangeAspect="1"/>
          </p:cNvSpPr>
          <p:nvPr>
            <p:ph type="sldImg"/>
          </p:nvPr>
        </p:nvSpPr>
        <p:spPr/>
      </p:sp>
      <p:sp>
        <p:nvSpPr>
          <p:cNvPr id="4" name="Slide Number Placeholder 3">
            <a:extLst>
              <a:ext uri="{FF2B5EF4-FFF2-40B4-BE49-F238E27FC236}">
                <a16:creationId xmlns:a16="http://schemas.microsoft.com/office/drawing/2014/main" id="{66EF9B4E-8DC9-5132-F831-79DCDBFD0A0A}"/>
              </a:ext>
            </a:extLst>
          </p:cNvPr>
          <p:cNvSpPr>
            <a:spLocks noGrp="1"/>
          </p:cNvSpPr>
          <p:nvPr>
            <p:ph type="sldNum" sz="quarter" idx="5"/>
          </p:nvPr>
        </p:nvSpPr>
        <p:spPr/>
        <p:txBody>
          <a:bodyPr/>
          <a:lstStyle/>
          <a:p>
            <a:fld id="{B01B1BA9-E3F4-4228-86FD-01F3BBD17A79}" type="slidenum">
              <a:rPr lang="en-US" smtClean="0"/>
              <a:t>7</a:t>
            </a:fld>
            <a:endParaRPr lang="en-US"/>
          </a:p>
        </p:txBody>
      </p:sp>
      <p:sp>
        <p:nvSpPr>
          <p:cNvPr id="5" name="Notes Placeholder 2">
            <a:extLst>
              <a:ext uri="{FF2B5EF4-FFF2-40B4-BE49-F238E27FC236}">
                <a16:creationId xmlns:a16="http://schemas.microsoft.com/office/drawing/2014/main" id="{122B7296-5965-913C-1020-54E8E4D19B5D}"/>
              </a:ext>
            </a:extLst>
          </p:cNvPr>
          <p:cNvSpPr txBox="1">
            <a:spLocks/>
          </p:cNvSpPr>
          <p:nvPr/>
        </p:nvSpPr>
        <p:spPr>
          <a:xfrm>
            <a:off x="685800" y="4955301"/>
            <a:ext cx="3409318" cy="788826"/>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r>
              <a:rPr lang="en-US"/>
              <a:t>Use the Increase List Level button in the Paragraph tab to change the color of the check mark. Use the Decrease List Level button to go back through the color sequence. </a:t>
            </a:r>
          </a:p>
        </p:txBody>
      </p:sp>
      <p:pic>
        <p:nvPicPr>
          <p:cNvPr id="6" name="Picture 5">
            <a:extLst>
              <a:ext uri="{FF2B5EF4-FFF2-40B4-BE49-F238E27FC236}">
                <a16:creationId xmlns:a16="http://schemas.microsoft.com/office/drawing/2014/main" id="{17878C09-B0DE-A3F4-32A9-9B32A29164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95118" y="5039277"/>
            <a:ext cx="895350" cy="704850"/>
          </a:xfrm>
          <a:prstGeom prst="rect">
            <a:avLst/>
          </a:prstGeom>
        </p:spPr>
      </p:pic>
      <p:sp>
        <p:nvSpPr>
          <p:cNvPr id="7" name="Notes Placeholder 6">
            <a:extLst>
              <a:ext uri="{FF2B5EF4-FFF2-40B4-BE49-F238E27FC236}">
                <a16:creationId xmlns:a16="http://schemas.microsoft.com/office/drawing/2014/main" id="{80460234-64D4-F75E-ED32-AD58EA60D76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Part of my dissertation included interviewing 20 </a:t>
            </a:r>
            <a:r>
              <a:rPr lang="en-US" dirty="0" err="1"/>
              <a:t>olympians</a:t>
            </a:r>
            <a:r>
              <a:rPr lang="en-US" dirty="0"/>
              <a:t> on their struggle with the Post-Olympic Blues. We can discuss here - why identity/ full identity in one thing leads to heightened pressure/ anxiety. </a:t>
            </a:r>
          </a:p>
        </p:txBody>
      </p:sp>
    </p:spTree>
    <p:extLst>
      <p:ext uri="{BB962C8B-B14F-4D97-AF65-F5344CB8AC3E}">
        <p14:creationId xmlns:p14="http://schemas.microsoft.com/office/powerpoint/2010/main" val="38787501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15A3EC-FAFD-A06B-46C5-A6C4D1634F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66C7FD-13E3-18F1-A4CC-57E644F819F9}"/>
              </a:ext>
            </a:extLst>
          </p:cNvPr>
          <p:cNvSpPr>
            <a:spLocks noGrp="1" noRot="1" noChangeAspect="1"/>
          </p:cNvSpPr>
          <p:nvPr>
            <p:ph type="sldImg"/>
          </p:nvPr>
        </p:nvSpPr>
        <p:spPr/>
      </p:sp>
      <p:sp>
        <p:nvSpPr>
          <p:cNvPr id="4" name="Slide Number Placeholder 3">
            <a:extLst>
              <a:ext uri="{FF2B5EF4-FFF2-40B4-BE49-F238E27FC236}">
                <a16:creationId xmlns:a16="http://schemas.microsoft.com/office/drawing/2014/main" id="{183AFF42-D7F0-2DF2-BDA5-6853D93FD51F}"/>
              </a:ext>
            </a:extLst>
          </p:cNvPr>
          <p:cNvSpPr>
            <a:spLocks noGrp="1"/>
          </p:cNvSpPr>
          <p:nvPr>
            <p:ph type="sldNum" sz="quarter" idx="5"/>
          </p:nvPr>
        </p:nvSpPr>
        <p:spPr/>
        <p:txBody>
          <a:bodyPr/>
          <a:lstStyle/>
          <a:p>
            <a:fld id="{B01B1BA9-E3F4-4228-86FD-01F3BBD17A79}" type="slidenum">
              <a:rPr lang="en-US" smtClean="0"/>
              <a:t>8</a:t>
            </a:fld>
            <a:endParaRPr lang="en-US"/>
          </a:p>
        </p:txBody>
      </p:sp>
      <p:sp>
        <p:nvSpPr>
          <p:cNvPr id="5" name="Notes Placeholder 2">
            <a:extLst>
              <a:ext uri="{FF2B5EF4-FFF2-40B4-BE49-F238E27FC236}">
                <a16:creationId xmlns:a16="http://schemas.microsoft.com/office/drawing/2014/main" id="{BED362B3-3864-6D1C-9CED-F53C95B21CBC}"/>
              </a:ext>
            </a:extLst>
          </p:cNvPr>
          <p:cNvSpPr txBox="1">
            <a:spLocks/>
          </p:cNvSpPr>
          <p:nvPr/>
        </p:nvSpPr>
        <p:spPr>
          <a:xfrm>
            <a:off x="685800" y="4955301"/>
            <a:ext cx="3409318" cy="788826"/>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r>
              <a:rPr lang="en-US"/>
              <a:t>Use the Increase List Level button in the Paragraph tab to change the color of the check mark. Use the Decrease List Level button to go back through the color sequence. </a:t>
            </a:r>
          </a:p>
        </p:txBody>
      </p:sp>
      <p:pic>
        <p:nvPicPr>
          <p:cNvPr id="6" name="Picture 5">
            <a:extLst>
              <a:ext uri="{FF2B5EF4-FFF2-40B4-BE49-F238E27FC236}">
                <a16:creationId xmlns:a16="http://schemas.microsoft.com/office/drawing/2014/main" id="{73483867-9AEF-CD66-89D5-2C03F9ADE7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95118" y="5039277"/>
            <a:ext cx="895350" cy="704850"/>
          </a:xfrm>
          <a:prstGeom prst="rect">
            <a:avLst/>
          </a:prstGeom>
        </p:spPr>
      </p:pic>
      <p:sp>
        <p:nvSpPr>
          <p:cNvPr id="7" name="Notes Placeholder 6">
            <a:extLst>
              <a:ext uri="{FF2B5EF4-FFF2-40B4-BE49-F238E27FC236}">
                <a16:creationId xmlns:a16="http://schemas.microsoft.com/office/drawing/2014/main" id="{B25ADE15-2D85-951E-9C48-342AC7C6CA4F}"/>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825305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A09B60-F466-6089-A64A-5299D31CD7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1DA67F-CD43-F399-8B30-1A4AE7138285}"/>
              </a:ext>
            </a:extLst>
          </p:cNvPr>
          <p:cNvSpPr>
            <a:spLocks noGrp="1" noRot="1" noChangeAspect="1"/>
          </p:cNvSpPr>
          <p:nvPr>
            <p:ph type="sldImg"/>
          </p:nvPr>
        </p:nvSpPr>
        <p:spPr/>
      </p:sp>
      <p:sp>
        <p:nvSpPr>
          <p:cNvPr id="4" name="Slide Number Placeholder 3">
            <a:extLst>
              <a:ext uri="{FF2B5EF4-FFF2-40B4-BE49-F238E27FC236}">
                <a16:creationId xmlns:a16="http://schemas.microsoft.com/office/drawing/2014/main" id="{31ACF4D2-5B54-A742-FBEB-9B61E4136375}"/>
              </a:ext>
            </a:extLst>
          </p:cNvPr>
          <p:cNvSpPr>
            <a:spLocks noGrp="1"/>
          </p:cNvSpPr>
          <p:nvPr>
            <p:ph type="sldNum" sz="quarter" idx="5"/>
          </p:nvPr>
        </p:nvSpPr>
        <p:spPr/>
        <p:txBody>
          <a:bodyPr/>
          <a:lstStyle/>
          <a:p>
            <a:fld id="{B01B1BA9-E3F4-4228-86FD-01F3BBD17A79}" type="slidenum">
              <a:rPr lang="en-US" smtClean="0"/>
              <a:t>9</a:t>
            </a:fld>
            <a:endParaRPr lang="en-US"/>
          </a:p>
        </p:txBody>
      </p:sp>
      <p:sp>
        <p:nvSpPr>
          <p:cNvPr id="5" name="Notes Placeholder 2">
            <a:extLst>
              <a:ext uri="{FF2B5EF4-FFF2-40B4-BE49-F238E27FC236}">
                <a16:creationId xmlns:a16="http://schemas.microsoft.com/office/drawing/2014/main" id="{86F2F84B-52CD-D749-65C3-0695A770BF52}"/>
              </a:ext>
            </a:extLst>
          </p:cNvPr>
          <p:cNvSpPr txBox="1">
            <a:spLocks/>
          </p:cNvSpPr>
          <p:nvPr/>
        </p:nvSpPr>
        <p:spPr>
          <a:xfrm>
            <a:off x="685800" y="4955301"/>
            <a:ext cx="3409318" cy="788826"/>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r>
              <a:rPr lang="en-US"/>
              <a:t>Use the Increase List Level button in the Paragraph tab to change the color of the check mark. Use the Decrease List Level button to go back through the color sequence. </a:t>
            </a:r>
          </a:p>
        </p:txBody>
      </p:sp>
      <p:pic>
        <p:nvPicPr>
          <p:cNvPr id="6" name="Picture 5">
            <a:extLst>
              <a:ext uri="{FF2B5EF4-FFF2-40B4-BE49-F238E27FC236}">
                <a16:creationId xmlns:a16="http://schemas.microsoft.com/office/drawing/2014/main" id="{DD0D1202-D62B-6185-CA4D-9755B1AE34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95118" y="5039277"/>
            <a:ext cx="895350" cy="704850"/>
          </a:xfrm>
          <a:prstGeom prst="rect">
            <a:avLst/>
          </a:prstGeom>
        </p:spPr>
      </p:pic>
      <p:sp>
        <p:nvSpPr>
          <p:cNvPr id="7" name="Notes Placeholder 6">
            <a:extLst>
              <a:ext uri="{FF2B5EF4-FFF2-40B4-BE49-F238E27FC236}">
                <a16:creationId xmlns:a16="http://schemas.microsoft.com/office/drawing/2014/main" id="{622BB35F-E526-95F7-CA70-F8E4D7F8BA7A}"/>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963162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 Photo">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F3A7EF5-0056-4857-9BAF-00220961A002}"/>
              </a:ext>
            </a:extLst>
          </p:cNvPr>
          <p:cNvSpPr/>
          <p:nvPr userDrawn="1"/>
        </p:nvSpPr>
        <p:spPr>
          <a:xfrm>
            <a:off x="386863" y="379828"/>
            <a:ext cx="10906210" cy="6072494"/>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A759F91-3380-40A8-963D-C64324B5D946}"/>
              </a:ext>
            </a:extLst>
          </p:cNvPr>
          <p:cNvSpPr>
            <a:spLocks noGrp="1"/>
          </p:cNvSpPr>
          <p:nvPr>
            <p:ph type="ctrTitle"/>
          </p:nvPr>
        </p:nvSpPr>
        <p:spPr>
          <a:xfrm>
            <a:off x="863758" y="2733113"/>
            <a:ext cx="6732795" cy="1705244"/>
          </a:xfrm>
        </p:spPr>
        <p:txBody>
          <a:bodyPr anchor="t">
            <a:noAutofit/>
          </a:bodyPr>
          <a:lstStyle>
            <a:lvl1pPr algn="l">
              <a:lnSpc>
                <a:spcPct val="100000"/>
              </a:lnSpc>
              <a:defRPr sz="2990">
                <a:solidFill>
                  <a:schemeClr val="accent1"/>
                </a:solidFill>
              </a:defRPr>
            </a:lvl1pPr>
          </a:lstStyle>
          <a:p>
            <a:r>
              <a:rPr lang="en-US"/>
              <a:t>Click to edit Master title style</a:t>
            </a:r>
          </a:p>
        </p:txBody>
      </p:sp>
      <p:pic>
        <p:nvPicPr>
          <p:cNvPr id="14" name="Picture 13">
            <a:extLst>
              <a:ext uri="{FF2B5EF4-FFF2-40B4-BE49-F238E27FC236}">
                <a16:creationId xmlns:a16="http://schemas.microsoft.com/office/drawing/2014/main" id="{5379E674-B6BB-406C-B14D-B9C9C43406C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66297" y="864541"/>
            <a:ext cx="3497997" cy="1176683"/>
          </a:xfrm>
          <a:prstGeom prst="rect">
            <a:avLst/>
          </a:prstGeom>
        </p:spPr>
      </p:pic>
      <p:sp>
        <p:nvSpPr>
          <p:cNvPr id="16" name="Picture Placeholder 15">
            <a:extLst>
              <a:ext uri="{FF2B5EF4-FFF2-40B4-BE49-F238E27FC236}">
                <a16:creationId xmlns:a16="http://schemas.microsoft.com/office/drawing/2014/main" id="{88DCB30D-E9BB-4AF4-A3D0-375C8E00B00F}"/>
              </a:ext>
            </a:extLst>
          </p:cNvPr>
          <p:cNvSpPr>
            <a:spLocks noGrp="1"/>
          </p:cNvSpPr>
          <p:nvPr>
            <p:ph type="pic" sz="quarter" idx="10" hasCustomPrompt="1"/>
          </p:nvPr>
        </p:nvSpPr>
        <p:spPr>
          <a:xfrm>
            <a:off x="7948613" y="0"/>
            <a:ext cx="4243387" cy="6858000"/>
          </a:xfrm>
          <a:solidFill>
            <a:schemeClr val="bg2">
              <a:lumMod val="20000"/>
              <a:lumOff val="80000"/>
            </a:schemeClr>
          </a:solidFill>
        </p:spPr>
        <p:txBody>
          <a:bodyPr>
            <a:normAutofit/>
          </a:bodyPr>
          <a:lstStyle>
            <a:lvl1pPr marL="0" indent="0" algn="ctr">
              <a:buNone/>
              <a:defRPr sz="1400"/>
            </a:lvl1pPr>
          </a:lstStyle>
          <a:p>
            <a:r>
              <a:rPr lang="en-US"/>
              <a:t>Click icon below to insert photo</a:t>
            </a:r>
          </a:p>
        </p:txBody>
      </p:sp>
      <p:sp>
        <p:nvSpPr>
          <p:cNvPr id="21" name="Text Placeholder 20">
            <a:extLst>
              <a:ext uri="{FF2B5EF4-FFF2-40B4-BE49-F238E27FC236}">
                <a16:creationId xmlns:a16="http://schemas.microsoft.com/office/drawing/2014/main" id="{EB839E05-E926-4424-A9AA-CB33DD518303}"/>
              </a:ext>
            </a:extLst>
          </p:cNvPr>
          <p:cNvSpPr>
            <a:spLocks noGrp="1"/>
          </p:cNvSpPr>
          <p:nvPr>
            <p:ph type="body" sz="quarter" idx="12"/>
          </p:nvPr>
        </p:nvSpPr>
        <p:spPr>
          <a:xfrm>
            <a:off x="850213" y="5226291"/>
            <a:ext cx="6732795" cy="928324"/>
          </a:xfrm>
        </p:spPr>
        <p:txBody>
          <a:bodyPr/>
          <a:lstStyle>
            <a:lvl1pPr marL="0" indent="0">
              <a:lnSpc>
                <a:spcPct val="100000"/>
              </a:lnSpc>
              <a:spcBef>
                <a:spcPts val="0"/>
              </a:spcBef>
              <a:spcAft>
                <a:spcPts val="900"/>
              </a:spcAft>
              <a:buNone/>
              <a:defRPr sz="1800" b="1">
                <a:solidFill>
                  <a:schemeClr val="tx1"/>
                </a:solidFill>
              </a:defRPr>
            </a:lvl1pPr>
            <a:lvl2pPr marL="0" indent="0">
              <a:lnSpc>
                <a:spcPct val="100000"/>
              </a:lnSpc>
              <a:spcBef>
                <a:spcPts val="0"/>
              </a:spcBef>
              <a:spcAft>
                <a:spcPts val="0"/>
              </a:spcAft>
              <a:buNone/>
              <a:defRPr sz="1200">
                <a:solidFill>
                  <a:schemeClr val="tx1"/>
                </a:solidFill>
              </a:defRPr>
            </a:lvl2pPr>
            <a:lvl3pPr marL="0" indent="0">
              <a:lnSpc>
                <a:spcPts val="1400"/>
              </a:lnSpc>
              <a:spcBef>
                <a:spcPts val="0"/>
              </a:spcBef>
              <a:spcAft>
                <a:spcPts val="0"/>
              </a:spcAft>
              <a:buNone/>
              <a:defRPr sz="1200"/>
            </a:lvl3pPr>
            <a:lvl4pPr marL="0" indent="0">
              <a:lnSpc>
                <a:spcPts val="1400"/>
              </a:lnSpc>
              <a:spcBef>
                <a:spcPts val="0"/>
              </a:spcBef>
              <a:spcAft>
                <a:spcPts val="0"/>
              </a:spcAft>
              <a:buNone/>
              <a:defRPr sz="1200"/>
            </a:lvl4pPr>
            <a:lvl5pPr marL="0" indent="0">
              <a:lnSpc>
                <a:spcPts val="1400"/>
              </a:lnSpc>
              <a:spcBef>
                <a:spcPts val="0"/>
              </a:spcBef>
              <a:spcAft>
                <a:spcPts val="0"/>
              </a:spcAft>
              <a:buNone/>
              <a:defRPr sz="120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377242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B67CF8-7914-44E9-93ED-40712CF08436}"/>
              </a:ext>
            </a:extLst>
          </p:cNvPr>
          <p:cNvSpPr>
            <a:spLocks noGrp="1"/>
          </p:cNvSpPr>
          <p:nvPr>
            <p:ph sz="half" idx="1"/>
          </p:nvPr>
        </p:nvSpPr>
        <p:spPr>
          <a:xfrm>
            <a:off x="838200" y="2440745"/>
            <a:ext cx="4817012" cy="2961249"/>
          </a:xfrm>
        </p:spPr>
        <p:txBody>
          <a:bodyPr>
            <a:noAutofit/>
          </a:bodyPr>
          <a:lstStyle>
            <a:lvl1pPr marL="0" indent="0">
              <a:lnSpc>
                <a:spcPct val="100000"/>
              </a:lnSpc>
              <a:spcBef>
                <a:spcPts val="0"/>
              </a:spcBef>
              <a:spcAft>
                <a:spcPts val="300"/>
              </a:spcAft>
              <a:buNone/>
              <a:defRPr sz="2000">
                <a:solidFill>
                  <a:schemeClr val="bg2"/>
                </a:solidFill>
              </a:defRPr>
            </a:lvl1pPr>
            <a:lvl2pPr marL="0" indent="0">
              <a:lnSpc>
                <a:spcPct val="100000"/>
              </a:lnSpc>
              <a:spcBef>
                <a:spcPts val="0"/>
              </a:spcBef>
              <a:spcAft>
                <a:spcPts val="300"/>
              </a:spcAft>
              <a:buNone/>
              <a:defRPr sz="2000">
                <a:solidFill>
                  <a:schemeClr val="bg2"/>
                </a:solidFill>
              </a:defRPr>
            </a:lvl2pPr>
            <a:lvl3pPr marL="0" indent="0">
              <a:lnSpc>
                <a:spcPct val="100000"/>
              </a:lnSpc>
              <a:spcBef>
                <a:spcPts val="0"/>
              </a:spcBef>
              <a:spcAft>
                <a:spcPts val="300"/>
              </a:spcAft>
              <a:buNone/>
              <a:defRPr sz="2000">
                <a:solidFill>
                  <a:schemeClr val="bg2"/>
                </a:solidFill>
              </a:defRPr>
            </a:lvl3pPr>
            <a:lvl4pPr marL="0" indent="0">
              <a:lnSpc>
                <a:spcPct val="100000"/>
              </a:lnSpc>
              <a:spcBef>
                <a:spcPts val="0"/>
              </a:spcBef>
              <a:spcAft>
                <a:spcPts val="300"/>
              </a:spcAft>
              <a:buNone/>
              <a:defRPr sz="2000">
                <a:solidFill>
                  <a:schemeClr val="bg2"/>
                </a:solidFill>
              </a:defRPr>
            </a:lvl4pPr>
            <a:lvl5pPr marL="0" indent="0">
              <a:lnSpc>
                <a:spcPct val="100000"/>
              </a:lnSpc>
              <a:spcBef>
                <a:spcPts val="0"/>
              </a:spcBef>
              <a:spcAft>
                <a:spcPts val="300"/>
              </a:spcAft>
              <a:buNone/>
              <a:defRPr sz="2000">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a:extLst>
              <a:ext uri="{FF2B5EF4-FFF2-40B4-BE49-F238E27FC236}">
                <a16:creationId xmlns:a16="http://schemas.microsoft.com/office/drawing/2014/main" id="{801C4E5B-2935-4DF8-885B-750A7D1D2C98}"/>
              </a:ext>
            </a:extLst>
          </p:cNvPr>
          <p:cNvSpPr>
            <a:spLocks noGrp="1"/>
          </p:cNvSpPr>
          <p:nvPr>
            <p:ph type="dt" sz="half" idx="10"/>
          </p:nvPr>
        </p:nvSpPr>
        <p:spPr/>
        <p:txBody>
          <a:bodyPr/>
          <a:lstStyle/>
          <a:p>
            <a:fld id="{035EC99C-BB18-41F3-A01F-6E8FEF06B193}" type="datetime4">
              <a:rPr lang="en-US" smtClean="0"/>
              <a:t>July 26, 2026</a:t>
            </a:fld>
            <a:endParaRPr lang="en-US"/>
          </a:p>
        </p:txBody>
      </p:sp>
      <p:sp>
        <p:nvSpPr>
          <p:cNvPr id="9" name="Footer Placeholder 8">
            <a:extLst>
              <a:ext uri="{FF2B5EF4-FFF2-40B4-BE49-F238E27FC236}">
                <a16:creationId xmlns:a16="http://schemas.microsoft.com/office/drawing/2014/main" id="{77DB482F-049B-4144-B72F-D66025FF0EAD}"/>
              </a:ext>
            </a:extLst>
          </p:cNvPr>
          <p:cNvSpPr>
            <a:spLocks noGrp="1"/>
          </p:cNvSpPr>
          <p:nvPr>
            <p:ph type="ftr" sz="quarter" idx="11"/>
          </p:nvPr>
        </p:nvSpPr>
        <p:spPr/>
        <p:txBody>
          <a:bodyPr/>
          <a:lstStyle/>
          <a:p>
            <a:pPr algn="l"/>
            <a:endParaRPr lang="en-US"/>
          </a:p>
        </p:txBody>
      </p:sp>
      <p:sp>
        <p:nvSpPr>
          <p:cNvPr id="10" name="Slide Number Placeholder 9">
            <a:extLst>
              <a:ext uri="{FF2B5EF4-FFF2-40B4-BE49-F238E27FC236}">
                <a16:creationId xmlns:a16="http://schemas.microsoft.com/office/drawing/2014/main" id="{74819EA6-EB72-4B29-8F52-9ACCA8CC2424}"/>
              </a:ext>
            </a:extLst>
          </p:cNvPr>
          <p:cNvSpPr>
            <a:spLocks noGrp="1"/>
          </p:cNvSpPr>
          <p:nvPr>
            <p:ph type="sldNum" sz="quarter" idx="12"/>
          </p:nvPr>
        </p:nvSpPr>
        <p:spPr/>
        <p:txBody>
          <a:bodyPr/>
          <a:lstStyle/>
          <a:p>
            <a:fld id="{A5978FC5-35B0-46DC-8DFC-0BFD8A106CAC}" type="slidenum">
              <a:rPr lang="en-US" smtClean="0"/>
              <a:pPr/>
              <a:t>‹#›</a:t>
            </a:fld>
            <a:endParaRPr lang="en-US"/>
          </a:p>
        </p:txBody>
      </p:sp>
      <p:sp>
        <p:nvSpPr>
          <p:cNvPr id="11" name="Title 1">
            <a:extLst>
              <a:ext uri="{FF2B5EF4-FFF2-40B4-BE49-F238E27FC236}">
                <a16:creationId xmlns:a16="http://schemas.microsoft.com/office/drawing/2014/main" id="{FC066690-216F-44FA-B514-1A6A4CD94DF4}"/>
              </a:ext>
            </a:extLst>
          </p:cNvPr>
          <p:cNvSpPr>
            <a:spLocks noGrp="1"/>
          </p:cNvSpPr>
          <p:nvPr>
            <p:ph type="title"/>
          </p:nvPr>
        </p:nvSpPr>
        <p:spPr>
          <a:xfrm>
            <a:off x="839790" y="1294642"/>
            <a:ext cx="4815534" cy="1167885"/>
          </a:xfrm>
        </p:spPr>
        <p:txBody>
          <a:bodyPr anchor="t">
            <a:noAutofit/>
          </a:bodyPr>
          <a:lstStyle>
            <a:lvl1pPr>
              <a:lnSpc>
                <a:spcPct val="100000"/>
              </a:lnSpc>
              <a:defRPr sz="2400">
                <a:solidFill>
                  <a:schemeClr val="accent1"/>
                </a:solidFill>
              </a:defRPr>
            </a:lvl1pPr>
          </a:lstStyle>
          <a:p>
            <a:r>
              <a:rPr lang="en-US"/>
              <a:t>Click to edit Master title style</a:t>
            </a:r>
          </a:p>
        </p:txBody>
      </p:sp>
      <p:sp>
        <p:nvSpPr>
          <p:cNvPr id="13" name="Text Placeholder 2">
            <a:extLst>
              <a:ext uri="{FF2B5EF4-FFF2-40B4-BE49-F238E27FC236}">
                <a16:creationId xmlns:a16="http://schemas.microsoft.com/office/drawing/2014/main" id="{96A28D9B-FF16-42AB-91CC-CB21548BC3D8}"/>
              </a:ext>
            </a:extLst>
          </p:cNvPr>
          <p:cNvSpPr>
            <a:spLocks noGrp="1"/>
          </p:cNvSpPr>
          <p:nvPr>
            <p:ph type="body" idx="13"/>
          </p:nvPr>
        </p:nvSpPr>
        <p:spPr>
          <a:xfrm>
            <a:off x="853857" y="827200"/>
            <a:ext cx="10224450" cy="227877"/>
          </a:xfrm>
        </p:spPr>
        <p:txBody>
          <a:bodyPr anchor="t">
            <a:noAutofit/>
          </a:bodyPr>
          <a:lstStyle>
            <a:lvl1pPr marL="0" indent="0">
              <a:buNone/>
              <a:defRPr sz="1100" b="1" cap="all" spc="4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1846256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ullet Text + Content">
    <p:spTree>
      <p:nvGrpSpPr>
        <p:cNvPr id="1" name=""/>
        <p:cNvGrpSpPr/>
        <p:nvPr/>
      </p:nvGrpSpPr>
      <p:grpSpPr>
        <a:xfrm>
          <a:off x="0" y="0"/>
          <a:ext cx="0" cy="0"/>
          <a:chOff x="0" y="0"/>
          <a:chExt cx="0" cy="0"/>
        </a:xfrm>
      </p:grpSpPr>
      <p:sp>
        <p:nvSpPr>
          <p:cNvPr id="8" name="Date Placeholder 7">
            <a:extLst>
              <a:ext uri="{FF2B5EF4-FFF2-40B4-BE49-F238E27FC236}">
                <a16:creationId xmlns:a16="http://schemas.microsoft.com/office/drawing/2014/main" id="{801C4E5B-2935-4DF8-885B-750A7D1D2C98}"/>
              </a:ext>
            </a:extLst>
          </p:cNvPr>
          <p:cNvSpPr>
            <a:spLocks noGrp="1"/>
          </p:cNvSpPr>
          <p:nvPr>
            <p:ph type="dt" sz="half" idx="10"/>
          </p:nvPr>
        </p:nvSpPr>
        <p:spPr/>
        <p:txBody>
          <a:bodyPr/>
          <a:lstStyle/>
          <a:p>
            <a:fld id="{035EC99C-BB18-41F3-A01F-6E8FEF06B193}" type="datetime4">
              <a:rPr lang="en-US" smtClean="0"/>
              <a:t>July 26, 2026</a:t>
            </a:fld>
            <a:endParaRPr lang="en-US"/>
          </a:p>
        </p:txBody>
      </p:sp>
      <p:sp>
        <p:nvSpPr>
          <p:cNvPr id="9" name="Footer Placeholder 8">
            <a:extLst>
              <a:ext uri="{FF2B5EF4-FFF2-40B4-BE49-F238E27FC236}">
                <a16:creationId xmlns:a16="http://schemas.microsoft.com/office/drawing/2014/main" id="{77DB482F-049B-4144-B72F-D66025FF0EAD}"/>
              </a:ext>
            </a:extLst>
          </p:cNvPr>
          <p:cNvSpPr>
            <a:spLocks noGrp="1"/>
          </p:cNvSpPr>
          <p:nvPr>
            <p:ph type="ftr" sz="quarter" idx="11"/>
          </p:nvPr>
        </p:nvSpPr>
        <p:spPr/>
        <p:txBody>
          <a:bodyPr/>
          <a:lstStyle/>
          <a:p>
            <a:pPr algn="l"/>
            <a:endParaRPr lang="en-US"/>
          </a:p>
        </p:txBody>
      </p:sp>
      <p:sp>
        <p:nvSpPr>
          <p:cNvPr id="10" name="Slide Number Placeholder 9">
            <a:extLst>
              <a:ext uri="{FF2B5EF4-FFF2-40B4-BE49-F238E27FC236}">
                <a16:creationId xmlns:a16="http://schemas.microsoft.com/office/drawing/2014/main" id="{74819EA6-EB72-4B29-8F52-9ACCA8CC2424}"/>
              </a:ext>
            </a:extLst>
          </p:cNvPr>
          <p:cNvSpPr>
            <a:spLocks noGrp="1"/>
          </p:cNvSpPr>
          <p:nvPr>
            <p:ph type="sldNum" sz="quarter" idx="12"/>
          </p:nvPr>
        </p:nvSpPr>
        <p:spPr/>
        <p:txBody>
          <a:bodyPr/>
          <a:lstStyle/>
          <a:p>
            <a:fld id="{A5978FC5-35B0-46DC-8DFC-0BFD8A106CAC}" type="slidenum">
              <a:rPr lang="en-US" smtClean="0"/>
              <a:pPr/>
              <a:t>‹#›</a:t>
            </a:fld>
            <a:endParaRPr lang="en-US"/>
          </a:p>
        </p:txBody>
      </p:sp>
      <p:sp>
        <p:nvSpPr>
          <p:cNvPr id="11" name="Title 1">
            <a:extLst>
              <a:ext uri="{FF2B5EF4-FFF2-40B4-BE49-F238E27FC236}">
                <a16:creationId xmlns:a16="http://schemas.microsoft.com/office/drawing/2014/main" id="{FC066690-216F-44FA-B514-1A6A4CD94DF4}"/>
              </a:ext>
            </a:extLst>
          </p:cNvPr>
          <p:cNvSpPr>
            <a:spLocks noGrp="1"/>
          </p:cNvSpPr>
          <p:nvPr>
            <p:ph type="title"/>
          </p:nvPr>
        </p:nvSpPr>
        <p:spPr>
          <a:xfrm>
            <a:off x="839790" y="1294642"/>
            <a:ext cx="4815534" cy="1167885"/>
          </a:xfrm>
        </p:spPr>
        <p:txBody>
          <a:bodyPr anchor="t">
            <a:noAutofit/>
          </a:bodyPr>
          <a:lstStyle>
            <a:lvl1pPr>
              <a:lnSpc>
                <a:spcPct val="100000"/>
              </a:lnSpc>
              <a:defRPr sz="2400">
                <a:solidFill>
                  <a:schemeClr val="accent1"/>
                </a:solidFill>
              </a:defRPr>
            </a:lvl1pPr>
          </a:lstStyle>
          <a:p>
            <a:r>
              <a:rPr lang="en-US"/>
              <a:t>Click to edit Master title style</a:t>
            </a:r>
          </a:p>
        </p:txBody>
      </p:sp>
      <p:sp>
        <p:nvSpPr>
          <p:cNvPr id="14" name="Text Placeholder 6">
            <a:extLst>
              <a:ext uri="{FF2B5EF4-FFF2-40B4-BE49-F238E27FC236}">
                <a16:creationId xmlns:a16="http://schemas.microsoft.com/office/drawing/2014/main" id="{7FA04EE0-4C38-4290-A3BF-3735241A4293}"/>
              </a:ext>
            </a:extLst>
          </p:cNvPr>
          <p:cNvSpPr>
            <a:spLocks noGrp="1"/>
          </p:cNvSpPr>
          <p:nvPr>
            <p:ph type="body" sz="quarter" idx="14"/>
          </p:nvPr>
        </p:nvSpPr>
        <p:spPr>
          <a:xfrm>
            <a:off x="838200" y="2439987"/>
            <a:ext cx="5024511" cy="2961249"/>
          </a:xfrm>
        </p:spPr>
        <p:txBody>
          <a:bodyPr>
            <a:noAutofit/>
          </a:bodyPr>
          <a:lstStyle>
            <a:lvl1pPr marL="0" indent="0">
              <a:lnSpc>
                <a:spcPct val="100000"/>
              </a:lnSpc>
              <a:spcBef>
                <a:spcPts val="600"/>
              </a:spcBef>
              <a:spcAft>
                <a:spcPts val="1200"/>
              </a:spcAft>
              <a:buNone/>
              <a:defRPr sz="2000" b="1"/>
            </a:lvl1pPr>
            <a:lvl2pPr marL="147638" indent="-147638">
              <a:lnSpc>
                <a:spcPct val="100000"/>
              </a:lnSpc>
              <a:spcBef>
                <a:spcPts val="0"/>
              </a:spcBef>
              <a:defRPr sz="1600"/>
            </a:lvl2pPr>
            <a:lvl3pPr marL="344488" indent="-112713">
              <a:lnSpc>
                <a:spcPct val="100000"/>
              </a:lnSpc>
              <a:defRPr sz="1600"/>
            </a:lvl3pPr>
            <a:lvl4pPr marL="457200" indent="-112713">
              <a:lnSpc>
                <a:spcPct val="100000"/>
              </a:lnSpc>
              <a:defRPr sz="1600"/>
            </a:lvl4pPr>
            <a:lvl5pPr marL="569913" indent="-112713">
              <a:lnSpc>
                <a:spcPct val="100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2">
            <a:extLst>
              <a:ext uri="{FF2B5EF4-FFF2-40B4-BE49-F238E27FC236}">
                <a16:creationId xmlns:a16="http://schemas.microsoft.com/office/drawing/2014/main" id="{586170CF-F27B-4893-AA88-A8EB02276248}"/>
              </a:ext>
            </a:extLst>
          </p:cNvPr>
          <p:cNvSpPr>
            <a:spLocks noGrp="1"/>
          </p:cNvSpPr>
          <p:nvPr>
            <p:ph type="body" idx="1"/>
          </p:nvPr>
        </p:nvSpPr>
        <p:spPr>
          <a:xfrm>
            <a:off x="853857" y="827200"/>
            <a:ext cx="10224450" cy="227877"/>
          </a:xfrm>
        </p:spPr>
        <p:txBody>
          <a:bodyPr anchor="t">
            <a:noAutofit/>
          </a:bodyPr>
          <a:lstStyle>
            <a:lvl1pPr marL="0" indent="0">
              <a:buNone/>
              <a:defRPr sz="1100" b="1" cap="all" spc="4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4222377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 Text/Bullet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B67CF8-7914-44E9-93ED-40712CF08436}"/>
              </a:ext>
            </a:extLst>
          </p:cNvPr>
          <p:cNvSpPr>
            <a:spLocks noGrp="1"/>
          </p:cNvSpPr>
          <p:nvPr>
            <p:ph sz="half" idx="1"/>
          </p:nvPr>
        </p:nvSpPr>
        <p:spPr>
          <a:xfrm>
            <a:off x="838200" y="2440745"/>
            <a:ext cx="4817012" cy="2961249"/>
          </a:xfrm>
        </p:spPr>
        <p:txBody>
          <a:bodyPr>
            <a:noAutofit/>
          </a:bodyPr>
          <a:lstStyle>
            <a:lvl1pPr marL="0" indent="0">
              <a:lnSpc>
                <a:spcPct val="100000"/>
              </a:lnSpc>
              <a:spcBef>
                <a:spcPts val="0"/>
              </a:spcBef>
              <a:spcAft>
                <a:spcPts val="300"/>
              </a:spcAft>
              <a:buNone/>
              <a:defRPr sz="1600">
                <a:solidFill>
                  <a:schemeClr val="bg2"/>
                </a:solidFill>
              </a:defRPr>
            </a:lvl1pPr>
            <a:lvl2pPr marL="0" indent="0">
              <a:lnSpc>
                <a:spcPct val="100000"/>
              </a:lnSpc>
              <a:spcBef>
                <a:spcPts val="0"/>
              </a:spcBef>
              <a:spcAft>
                <a:spcPts val="300"/>
              </a:spcAft>
              <a:buNone/>
              <a:defRPr sz="1600">
                <a:solidFill>
                  <a:schemeClr val="bg2"/>
                </a:solidFill>
              </a:defRPr>
            </a:lvl2pPr>
            <a:lvl3pPr marL="0" indent="0">
              <a:lnSpc>
                <a:spcPct val="100000"/>
              </a:lnSpc>
              <a:spcBef>
                <a:spcPts val="0"/>
              </a:spcBef>
              <a:spcAft>
                <a:spcPts val="300"/>
              </a:spcAft>
              <a:buNone/>
              <a:defRPr sz="1600">
                <a:solidFill>
                  <a:schemeClr val="bg2"/>
                </a:solidFill>
              </a:defRPr>
            </a:lvl3pPr>
            <a:lvl4pPr marL="0" indent="0">
              <a:lnSpc>
                <a:spcPct val="100000"/>
              </a:lnSpc>
              <a:spcBef>
                <a:spcPts val="0"/>
              </a:spcBef>
              <a:spcAft>
                <a:spcPts val="300"/>
              </a:spcAft>
              <a:buNone/>
              <a:defRPr sz="1600">
                <a:solidFill>
                  <a:schemeClr val="bg2"/>
                </a:solidFill>
              </a:defRPr>
            </a:lvl4pPr>
            <a:lvl5pPr marL="0" indent="0">
              <a:lnSpc>
                <a:spcPct val="100000"/>
              </a:lnSpc>
              <a:spcBef>
                <a:spcPts val="0"/>
              </a:spcBef>
              <a:spcAft>
                <a:spcPts val="300"/>
              </a:spcAft>
              <a:buNone/>
              <a:defRPr sz="1600">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a:extLst>
              <a:ext uri="{FF2B5EF4-FFF2-40B4-BE49-F238E27FC236}">
                <a16:creationId xmlns:a16="http://schemas.microsoft.com/office/drawing/2014/main" id="{801C4E5B-2935-4DF8-885B-750A7D1D2C98}"/>
              </a:ext>
            </a:extLst>
          </p:cNvPr>
          <p:cNvSpPr>
            <a:spLocks noGrp="1"/>
          </p:cNvSpPr>
          <p:nvPr>
            <p:ph type="dt" sz="half" idx="10"/>
          </p:nvPr>
        </p:nvSpPr>
        <p:spPr/>
        <p:txBody>
          <a:bodyPr/>
          <a:lstStyle/>
          <a:p>
            <a:fld id="{035EC99C-BB18-41F3-A01F-6E8FEF06B193}" type="datetime4">
              <a:rPr lang="en-US" smtClean="0"/>
              <a:t>July 26, 2026</a:t>
            </a:fld>
            <a:endParaRPr lang="en-US"/>
          </a:p>
        </p:txBody>
      </p:sp>
      <p:sp>
        <p:nvSpPr>
          <p:cNvPr id="9" name="Footer Placeholder 8">
            <a:extLst>
              <a:ext uri="{FF2B5EF4-FFF2-40B4-BE49-F238E27FC236}">
                <a16:creationId xmlns:a16="http://schemas.microsoft.com/office/drawing/2014/main" id="{77DB482F-049B-4144-B72F-D66025FF0EAD}"/>
              </a:ext>
            </a:extLst>
          </p:cNvPr>
          <p:cNvSpPr>
            <a:spLocks noGrp="1"/>
          </p:cNvSpPr>
          <p:nvPr>
            <p:ph type="ftr" sz="quarter" idx="11"/>
          </p:nvPr>
        </p:nvSpPr>
        <p:spPr/>
        <p:txBody>
          <a:bodyPr/>
          <a:lstStyle/>
          <a:p>
            <a:pPr algn="l"/>
            <a:endParaRPr lang="en-US"/>
          </a:p>
        </p:txBody>
      </p:sp>
      <p:sp>
        <p:nvSpPr>
          <p:cNvPr id="10" name="Slide Number Placeholder 9">
            <a:extLst>
              <a:ext uri="{FF2B5EF4-FFF2-40B4-BE49-F238E27FC236}">
                <a16:creationId xmlns:a16="http://schemas.microsoft.com/office/drawing/2014/main" id="{74819EA6-EB72-4B29-8F52-9ACCA8CC2424}"/>
              </a:ext>
            </a:extLst>
          </p:cNvPr>
          <p:cNvSpPr>
            <a:spLocks noGrp="1"/>
          </p:cNvSpPr>
          <p:nvPr>
            <p:ph type="sldNum" sz="quarter" idx="12"/>
          </p:nvPr>
        </p:nvSpPr>
        <p:spPr/>
        <p:txBody>
          <a:bodyPr/>
          <a:lstStyle/>
          <a:p>
            <a:fld id="{A5978FC5-35B0-46DC-8DFC-0BFD8A106CAC}" type="slidenum">
              <a:rPr lang="en-US" smtClean="0"/>
              <a:pPr/>
              <a:t>‹#›</a:t>
            </a:fld>
            <a:endParaRPr lang="en-US"/>
          </a:p>
        </p:txBody>
      </p:sp>
      <p:sp>
        <p:nvSpPr>
          <p:cNvPr id="11" name="Title 1">
            <a:extLst>
              <a:ext uri="{FF2B5EF4-FFF2-40B4-BE49-F238E27FC236}">
                <a16:creationId xmlns:a16="http://schemas.microsoft.com/office/drawing/2014/main" id="{FC066690-216F-44FA-B514-1A6A4CD94DF4}"/>
              </a:ext>
            </a:extLst>
          </p:cNvPr>
          <p:cNvSpPr>
            <a:spLocks noGrp="1"/>
          </p:cNvSpPr>
          <p:nvPr>
            <p:ph type="title"/>
          </p:nvPr>
        </p:nvSpPr>
        <p:spPr>
          <a:xfrm>
            <a:off x="839789" y="1294642"/>
            <a:ext cx="4815423" cy="1167885"/>
          </a:xfrm>
        </p:spPr>
        <p:txBody>
          <a:bodyPr anchor="t">
            <a:noAutofit/>
          </a:bodyPr>
          <a:lstStyle>
            <a:lvl1pPr>
              <a:lnSpc>
                <a:spcPct val="100000"/>
              </a:lnSpc>
              <a:defRPr sz="2400">
                <a:solidFill>
                  <a:schemeClr val="accent1"/>
                </a:solidFill>
              </a:defRPr>
            </a:lvl1pPr>
          </a:lstStyle>
          <a:p>
            <a:r>
              <a:rPr lang="en-US"/>
              <a:t>Click to edit Master title style</a:t>
            </a:r>
          </a:p>
        </p:txBody>
      </p:sp>
      <p:sp>
        <p:nvSpPr>
          <p:cNvPr id="7" name="Text Placeholder 6">
            <a:extLst>
              <a:ext uri="{FF2B5EF4-FFF2-40B4-BE49-F238E27FC236}">
                <a16:creationId xmlns:a16="http://schemas.microsoft.com/office/drawing/2014/main" id="{E935344D-47FD-40F2-9E44-A74B04B52351}"/>
              </a:ext>
            </a:extLst>
          </p:cNvPr>
          <p:cNvSpPr>
            <a:spLocks noGrp="1"/>
          </p:cNvSpPr>
          <p:nvPr>
            <p:ph type="body" sz="quarter" idx="14"/>
          </p:nvPr>
        </p:nvSpPr>
        <p:spPr>
          <a:xfrm>
            <a:off x="6053796" y="2439987"/>
            <a:ext cx="5024511" cy="2961249"/>
          </a:xfrm>
        </p:spPr>
        <p:txBody>
          <a:bodyPr>
            <a:noAutofit/>
          </a:bodyPr>
          <a:lstStyle>
            <a:lvl1pPr marL="0" indent="0">
              <a:lnSpc>
                <a:spcPct val="100000"/>
              </a:lnSpc>
              <a:spcBef>
                <a:spcPts val="600"/>
              </a:spcBef>
              <a:spcAft>
                <a:spcPts val="1500"/>
              </a:spcAft>
              <a:buNone/>
              <a:defRPr sz="1800" b="1"/>
            </a:lvl1pPr>
            <a:lvl2pPr marL="147638" indent="-147638">
              <a:lnSpc>
                <a:spcPct val="100000"/>
              </a:lnSpc>
              <a:spcBef>
                <a:spcPts val="0"/>
              </a:spcBef>
              <a:defRPr sz="1600">
                <a:solidFill>
                  <a:schemeClr val="bg2"/>
                </a:solidFill>
              </a:defRPr>
            </a:lvl2pPr>
            <a:lvl3pPr marL="344488" indent="-112713">
              <a:lnSpc>
                <a:spcPct val="100000"/>
              </a:lnSpc>
              <a:defRPr sz="1600">
                <a:solidFill>
                  <a:schemeClr val="bg2"/>
                </a:solidFill>
              </a:defRPr>
            </a:lvl3pPr>
            <a:lvl4pPr marL="457200" indent="-112713">
              <a:lnSpc>
                <a:spcPct val="100000"/>
              </a:lnSpc>
              <a:defRPr sz="1600">
                <a:solidFill>
                  <a:schemeClr val="bg2"/>
                </a:solidFill>
              </a:defRPr>
            </a:lvl4pPr>
            <a:lvl5pPr marL="569913" indent="-112713">
              <a:lnSpc>
                <a:spcPct val="100000"/>
              </a:lnSpc>
              <a:defRPr sz="1600">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2">
            <a:extLst>
              <a:ext uri="{FF2B5EF4-FFF2-40B4-BE49-F238E27FC236}">
                <a16:creationId xmlns:a16="http://schemas.microsoft.com/office/drawing/2014/main" id="{93D53B54-5605-4E94-ACF3-2229669358E0}"/>
              </a:ext>
            </a:extLst>
          </p:cNvPr>
          <p:cNvSpPr>
            <a:spLocks noGrp="1"/>
          </p:cNvSpPr>
          <p:nvPr>
            <p:ph type="body" idx="15"/>
          </p:nvPr>
        </p:nvSpPr>
        <p:spPr>
          <a:xfrm>
            <a:off x="853857" y="827200"/>
            <a:ext cx="10224450" cy="227877"/>
          </a:xfrm>
        </p:spPr>
        <p:txBody>
          <a:bodyPr anchor="t">
            <a:noAutofit/>
          </a:bodyPr>
          <a:lstStyle>
            <a:lvl1pPr marL="0" indent="0">
              <a:buNone/>
              <a:defRPr sz="1100" b="1" cap="all" spc="4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217199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ight Side Text/Bullet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B67CF8-7914-44E9-93ED-40712CF08436}"/>
              </a:ext>
            </a:extLst>
          </p:cNvPr>
          <p:cNvSpPr>
            <a:spLocks noGrp="1"/>
          </p:cNvSpPr>
          <p:nvPr>
            <p:ph sz="half" idx="1"/>
          </p:nvPr>
        </p:nvSpPr>
        <p:spPr>
          <a:xfrm>
            <a:off x="4253131" y="1378636"/>
            <a:ext cx="6825176" cy="1681088"/>
          </a:xfrm>
        </p:spPr>
        <p:txBody>
          <a:bodyPr>
            <a:noAutofit/>
          </a:bodyPr>
          <a:lstStyle>
            <a:lvl1pPr marL="0" indent="0">
              <a:lnSpc>
                <a:spcPct val="100000"/>
              </a:lnSpc>
              <a:spcBef>
                <a:spcPts val="0"/>
              </a:spcBef>
              <a:spcAft>
                <a:spcPts val="300"/>
              </a:spcAft>
              <a:buNone/>
              <a:defRPr sz="1800">
                <a:solidFill>
                  <a:schemeClr val="bg2"/>
                </a:solidFill>
              </a:defRPr>
            </a:lvl1pPr>
            <a:lvl2pPr marL="0" indent="0">
              <a:lnSpc>
                <a:spcPct val="100000"/>
              </a:lnSpc>
              <a:spcBef>
                <a:spcPts val="0"/>
              </a:spcBef>
              <a:spcAft>
                <a:spcPts val="300"/>
              </a:spcAft>
              <a:buNone/>
              <a:defRPr sz="1800">
                <a:solidFill>
                  <a:schemeClr val="bg2"/>
                </a:solidFill>
              </a:defRPr>
            </a:lvl2pPr>
            <a:lvl3pPr marL="0" indent="0">
              <a:lnSpc>
                <a:spcPct val="100000"/>
              </a:lnSpc>
              <a:spcBef>
                <a:spcPts val="0"/>
              </a:spcBef>
              <a:spcAft>
                <a:spcPts val="300"/>
              </a:spcAft>
              <a:buNone/>
              <a:defRPr sz="1800">
                <a:solidFill>
                  <a:schemeClr val="bg2"/>
                </a:solidFill>
              </a:defRPr>
            </a:lvl3pPr>
            <a:lvl4pPr marL="0" indent="0">
              <a:lnSpc>
                <a:spcPct val="100000"/>
              </a:lnSpc>
              <a:spcBef>
                <a:spcPts val="0"/>
              </a:spcBef>
              <a:spcAft>
                <a:spcPts val="300"/>
              </a:spcAft>
              <a:buNone/>
              <a:defRPr sz="1800">
                <a:solidFill>
                  <a:schemeClr val="bg2"/>
                </a:solidFill>
              </a:defRPr>
            </a:lvl4pPr>
            <a:lvl5pPr marL="0" indent="0">
              <a:lnSpc>
                <a:spcPct val="100000"/>
              </a:lnSpc>
              <a:spcBef>
                <a:spcPts val="0"/>
              </a:spcBef>
              <a:spcAft>
                <a:spcPts val="300"/>
              </a:spcAft>
              <a:buNone/>
              <a:defRPr sz="1800">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a:extLst>
              <a:ext uri="{FF2B5EF4-FFF2-40B4-BE49-F238E27FC236}">
                <a16:creationId xmlns:a16="http://schemas.microsoft.com/office/drawing/2014/main" id="{801C4E5B-2935-4DF8-885B-750A7D1D2C98}"/>
              </a:ext>
            </a:extLst>
          </p:cNvPr>
          <p:cNvSpPr>
            <a:spLocks noGrp="1"/>
          </p:cNvSpPr>
          <p:nvPr>
            <p:ph type="dt" sz="half" idx="10"/>
          </p:nvPr>
        </p:nvSpPr>
        <p:spPr/>
        <p:txBody>
          <a:bodyPr/>
          <a:lstStyle/>
          <a:p>
            <a:fld id="{035EC99C-BB18-41F3-A01F-6E8FEF06B193}" type="datetime4">
              <a:rPr lang="en-US" smtClean="0"/>
              <a:t>July 26, 2026</a:t>
            </a:fld>
            <a:endParaRPr lang="en-US"/>
          </a:p>
        </p:txBody>
      </p:sp>
      <p:sp>
        <p:nvSpPr>
          <p:cNvPr id="9" name="Footer Placeholder 8">
            <a:extLst>
              <a:ext uri="{FF2B5EF4-FFF2-40B4-BE49-F238E27FC236}">
                <a16:creationId xmlns:a16="http://schemas.microsoft.com/office/drawing/2014/main" id="{77DB482F-049B-4144-B72F-D66025FF0EAD}"/>
              </a:ext>
            </a:extLst>
          </p:cNvPr>
          <p:cNvSpPr>
            <a:spLocks noGrp="1"/>
          </p:cNvSpPr>
          <p:nvPr>
            <p:ph type="ftr" sz="quarter" idx="11"/>
          </p:nvPr>
        </p:nvSpPr>
        <p:spPr/>
        <p:txBody>
          <a:bodyPr/>
          <a:lstStyle/>
          <a:p>
            <a:pPr algn="l"/>
            <a:endParaRPr lang="en-US"/>
          </a:p>
        </p:txBody>
      </p:sp>
      <p:sp>
        <p:nvSpPr>
          <p:cNvPr id="10" name="Slide Number Placeholder 9">
            <a:extLst>
              <a:ext uri="{FF2B5EF4-FFF2-40B4-BE49-F238E27FC236}">
                <a16:creationId xmlns:a16="http://schemas.microsoft.com/office/drawing/2014/main" id="{74819EA6-EB72-4B29-8F52-9ACCA8CC2424}"/>
              </a:ext>
            </a:extLst>
          </p:cNvPr>
          <p:cNvSpPr>
            <a:spLocks noGrp="1"/>
          </p:cNvSpPr>
          <p:nvPr>
            <p:ph type="sldNum" sz="quarter" idx="12"/>
          </p:nvPr>
        </p:nvSpPr>
        <p:spPr/>
        <p:txBody>
          <a:bodyPr/>
          <a:lstStyle/>
          <a:p>
            <a:fld id="{A5978FC5-35B0-46DC-8DFC-0BFD8A106CAC}" type="slidenum">
              <a:rPr lang="en-US" smtClean="0"/>
              <a:pPr/>
              <a:t>‹#›</a:t>
            </a:fld>
            <a:endParaRPr lang="en-US"/>
          </a:p>
        </p:txBody>
      </p:sp>
      <p:sp>
        <p:nvSpPr>
          <p:cNvPr id="11" name="Title 1">
            <a:extLst>
              <a:ext uri="{FF2B5EF4-FFF2-40B4-BE49-F238E27FC236}">
                <a16:creationId xmlns:a16="http://schemas.microsoft.com/office/drawing/2014/main" id="{FC066690-216F-44FA-B514-1A6A4CD94DF4}"/>
              </a:ext>
            </a:extLst>
          </p:cNvPr>
          <p:cNvSpPr>
            <a:spLocks noGrp="1"/>
          </p:cNvSpPr>
          <p:nvPr>
            <p:ph type="title"/>
          </p:nvPr>
        </p:nvSpPr>
        <p:spPr>
          <a:xfrm>
            <a:off x="839790" y="1294642"/>
            <a:ext cx="3049928" cy="1167885"/>
          </a:xfrm>
        </p:spPr>
        <p:txBody>
          <a:bodyPr anchor="t">
            <a:noAutofit/>
          </a:bodyPr>
          <a:lstStyle>
            <a:lvl1pPr>
              <a:lnSpc>
                <a:spcPct val="100000"/>
              </a:lnSpc>
              <a:defRPr sz="2400">
                <a:solidFill>
                  <a:schemeClr val="accent1"/>
                </a:solidFill>
              </a:defRPr>
            </a:lvl1pPr>
          </a:lstStyle>
          <a:p>
            <a:r>
              <a:rPr lang="en-US"/>
              <a:t>Click to edit Master title style</a:t>
            </a:r>
          </a:p>
        </p:txBody>
      </p:sp>
      <p:sp>
        <p:nvSpPr>
          <p:cNvPr id="7" name="Text Placeholder 6">
            <a:extLst>
              <a:ext uri="{FF2B5EF4-FFF2-40B4-BE49-F238E27FC236}">
                <a16:creationId xmlns:a16="http://schemas.microsoft.com/office/drawing/2014/main" id="{E935344D-47FD-40F2-9E44-A74B04B52351}"/>
              </a:ext>
            </a:extLst>
          </p:cNvPr>
          <p:cNvSpPr>
            <a:spLocks noGrp="1"/>
          </p:cNvSpPr>
          <p:nvPr>
            <p:ph type="body" sz="quarter" idx="14"/>
          </p:nvPr>
        </p:nvSpPr>
        <p:spPr>
          <a:xfrm>
            <a:off x="4253132" y="3115994"/>
            <a:ext cx="2569700" cy="2833882"/>
          </a:xfrm>
        </p:spPr>
        <p:txBody>
          <a:bodyPr>
            <a:noAutofit/>
          </a:bodyPr>
          <a:lstStyle>
            <a:lvl1pPr marL="0" indent="0">
              <a:lnSpc>
                <a:spcPct val="100000"/>
              </a:lnSpc>
              <a:spcBef>
                <a:spcPts val="600"/>
              </a:spcBef>
              <a:spcAft>
                <a:spcPts val="1200"/>
              </a:spcAft>
              <a:buNone/>
              <a:defRPr sz="2000" b="1"/>
            </a:lvl1pPr>
            <a:lvl2pPr marL="147638" indent="-147638">
              <a:lnSpc>
                <a:spcPct val="100000"/>
              </a:lnSpc>
              <a:spcBef>
                <a:spcPts val="0"/>
              </a:spcBef>
              <a:spcAft>
                <a:spcPts val="600"/>
              </a:spcAft>
              <a:defRPr sz="1600">
                <a:solidFill>
                  <a:schemeClr val="bg2"/>
                </a:solidFill>
              </a:defRPr>
            </a:lvl2pPr>
            <a:lvl3pPr marL="344488" indent="-112713">
              <a:lnSpc>
                <a:spcPct val="100000"/>
              </a:lnSpc>
              <a:spcAft>
                <a:spcPts val="600"/>
              </a:spcAft>
              <a:defRPr sz="1600">
                <a:solidFill>
                  <a:schemeClr val="bg2"/>
                </a:solidFill>
              </a:defRPr>
            </a:lvl3pPr>
            <a:lvl4pPr marL="457200" indent="-112713">
              <a:lnSpc>
                <a:spcPct val="100000"/>
              </a:lnSpc>
              <a:spcAft>
                <a:spcPts val="600"/>
              </a:spcAft>
              <a:defRPr sz="1600">
                <a:solidFill>
                  <a:schemeClr val="bg2"/>
                </a:solidFill>
              </a:defRPr>
            </a:lvl4pPr>
            <a:lvl5pPr marL="569913" indent="-112713">
              <a:lnSpc>
                <a:spcPct val="100000"/>
              </a:lnSpc>
              <a:spcAft>
                <a:spcPts val="600"/>
              </a:spcAft>
              <a:defRPr sz="1600">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2">
            <a:extLst>
              <a:ext uri="{FF2B5EF4-FFF2-40B4-BE49-F238E27FC236}">
                <a16:creationId xmlns:a16="http://schemas.microsoft.com/office/drawing/2014/main" id="{6E35CC19-8133-4983-8CCC-AD378ED759EF}"/>
              </a:ext>
            </a:extLst>
          </p:cNvPr>
          <p:cNvSpPr>
            <a:spLocks noGrp="1"/>
          </p:cNvSpPr>
          <p:nvPr>
            <p:ph type="body" idx="15"/>
          </p:nvPr>
        </p:nvSpPr>
        <p:spPr>
          <a:xfrm>
            <a:off x="853857" y="827200"/>
            <a:ext cx="10224450" cy="227877"/>
          </a:xfrm>
        </p:spPr>
        <p:txBody>
          <a:bodyPr anchor="t">
            <a:noAutofit/>
          </a:bodyPr>
          <a:lstStyle>
            <a:lvl1pPr marL="0" indent="0">
              <a:buNone/>
              <a:defRPr sz="1100" b="1" cap="all" spc="4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3977533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ight Side Text">
    <p:spTree>
      <p:nvGrpSpPr>
        <p:cNvPr id="1" name=""/>
        <p:cNvGrpSpPr/>
        <p:nvPr/>
      </p:nvGrpSpPr>
      <p:grpSpPr>
        <a:xfrm>
          <a:off x="0" y="0"/>
          <a:ext cx="0" cy="0"/>
          <a:chOff x="0" y="0"/>
          <a:chExt cx="0" cy="0"/>
        </a:xfrm>
      </p:grpSpPr>
      <p:sp>
        <p:nvSpPr>
          <p:cNvPr id="8" name="Date Placeholder 7">
            <a:extLst>
              <a:ext uri="{FF2B5EF4-FFF2-40B4-BE49-F238E27FC236}">
                <a16:creationId xmlns:a16="http://schemas.microsoft.com/office/drawing/2014/main" id="{801C4E5B-2935-4DF8-885B-750A7D1D2C98}"/>
              </a:ext>
            </a:extLst>
          </p:cNvPr>
          <p:cNvSpPr>
            <a:spLocks noGrp="1"/>
          </p:cNvSpPr>
          <p:nvPr>
            <p:ph type="dt" sz="half" idx="10"/>
          </p:nvPr>
        </p:nvSpPr>
        <p:spPr/>
        <p:txBody>
          <a:bodyPr/>
          <a:lstStyle/>
          <a:p>
            <a:fld id="{035EC99C-BB18-41F3-A01F-6E8FEF06B193}" type="datetime4">
              <a:rPr lang="en-US" smtClean="0"/>
              <a:t>July 26, 2026</a:t>
            </a:fld>
            <a:endParaRPr lang="en-US"/>
          </a:p>
        </p:txBody>
      </p:sp>
      <p:sp>
        <p:nvSpPr>
          <p:cNvPr id="9" name="Footer Placeholder 8">
            <a:extLst>
              <a:ext uri="{FF2B5EF4-FFF2-40B4-BE49-F238E27FC236}">
                <a16:creationId xmlns:a16="http://schemas.microsoft.com/office/drawing/2014/main" id="{77DB482F-049B-4144-B72F-D66025FF0EAD}"/>
              </a:ext>
            </a:extLst>
          </p:cNvPr>
          <p:cNvSpPr>
            <a:spLocks noGrp="1"/>
          </p:cNvSpPr>
          <p:nvPr>
            <p:ph type="ftr" sz="quarter" idx="11"/>
          </p:nvPr>
        </p:nvSpPr>
        <p:spPr/>
        <p:txBody>
          <a:bodyPr/>
          <a:lstStyle/>
          <a:p>
            <a:pPr algn="l"/>
            <a:endParaRPr lang="en-US"/>
          </a:p>
        </p:txBody>
      </p:sp>
      <p:sp>
        <p:nvSpPr>
          <p:cNvPr id="10" name="Slide Number Placeholder 9">
            <a:extLst>
              <a:ext uri="{FF2B5EF4-FFF2-40B4-BE49-F238E27FC236}">
                <a16:creationId xmlns:a16="http://schemas.microsoft.com/office/drawing/2014/main" id="{74819EA6-EB72-4B29-8F52-9ACCA8CC2424}"/>
              </a:ext>
            </a:extLst>
          </p:cNvPr>
          <p:cNvSpPr>
            <a:spLocks noGrp="1"/>
          </p:cNvSpPr>
          <p:nvPr>
            <p:ph type="sldNum" sz="quarter" idx="12"/>
          </p:nvPr>
        </p:nvSpPr>
        <p:spPr/>
        <p:txBody>
          <a:bodyPr/>
          <a:lstStyle/>
          <a:p>
            <a:fld id="{A5978FC5-35B0-46DC-8DFC-0BFD8A106CAC}" type="slidenum">
              <a:rPr lang="en-US" smtClean="0"/>
              <a:pPr/>
              <a:t>‹#›</a:t>
            </a:fld>
            <a:endParaRPr lang="en-US"/>
          </a:p>
        </p:txBody>
      </p:sp>
      <p:sp>
        <p:nvSpPr>
          <p:cNvPr id="11" name="Title 1">
            <a:extLst>
              <a:ext uri="{FF2B5EF4-FFF2-40B4-BE49-F238E27FC236}">
                <a16:creationId xmlns:a16="http://schemas.microsoft.com/office/drawing/2014/main" id="{FC066690-216F-44FA-B514-1A6A4CD94DF4}"/>
              </a:ext>
            </a:extLst>
          </p:cNvPr>
          <p:cNvSpPr>
            <a:spLocks noGrp="1"/>
          </p:cNvSpPr>
          <p:nvPr>
            <p:ph type="title"/>
          </p:nvPr>
        </p:nvSpPr>
        <p:spPr>
          <a:xfrm>
            <a:off x="839790" y="1294642"/>
            <a:ext cx="3049928" cy="1167885"/>
          </a:xfrm>
        </p:spPr>
        <p:txBody>
          <a:bodyPr anchor="t">
            <a:noAutofit/>
          </a:bodyPr>
          <a:lstStyle>
            <a:lvl1pPr>
              <a:lnSpc>
                <a:spcPct val="100000"/>
              </a:lnSpc>
              <a:defRPr sz="2400">
                <a:solidFill>
                  <a:schemeClr val="accent1"/>
                </a:solidFill>
              </a:defRPr>
            </a:lvl1pPr>
          </a:lstStyle>
          <a:p>
            <a:r>
              <a:rPr lang="en-US"/>
              <a:t>Click to edit Master title style</a:t>
            </a:r>
          </a:p>
        </p:txBody>
      </p:sp>
      <p:sp>
        <p:nvSpPr>
          <p:cNvPr id="13" name="Text Placeholder 7">
            <a:extLst>
              <a:ext uri="{FF2B5EF4-FFF2-40B4-BE49-F238E27FC236}">
                <a16:creationId xmlns:a16="http://schemas.microsoft.com/office/drawing/2014/main" id="{7D4B18CC-A653-4523-8F1F-71DD40C9B67A}"/>
              </a:ext>
            </a:extLst>
          </p:cNvPr>
          <p:cNvSpPr>
            <a:spLocks noGrp="1"/>
          </p:cNvSpPr>
          <p:nvPr>
            <p:ph type="body" sz="quarter" idx="17"/>
          </p:nvPr>
        </p:nvSpPr>
        <p:spPr>
          <a:xfrm>
            <a:off x="4283952" y="1294643"/>
            <a:ext cx="6794355" cy="5000650"/>
          </a:xfrm>
        </p:spPr>
        <p:txBody>
          <a:bodyPr>
            <a:noAutofit/>
          </a:bodyPr>
          <a:lstStyle>
            <a:lvl1pPr marL="0" indent="0">
              <a:lnSpc>
                <a:spcPct val="100000"/>
              </a:lnSpc>
              <a:spcBef>
                <a:spcPts val="1100"/>
              </a:spcBef>
              <a:spcAft>
                <a:spcPts val="1200"/>
              </a:spcAft>
              <a:buFont typeface="Arial" panose="020B0604020202020204" pitchFamily="34" charset="0"/>
              <a:buNone/>
              <a:defRPr sz="2000" b="1"/>
            </a:lvl1pPr>
            <a:lvl2pPr marL="387350" indent="-387350">
              <a:lnSpc>
                <a:spcPct val="100000"/>
              </a:lnSpc>
              <a:spcBef>
                <a:spcPts val="0"/>
              </a:spcBef>
              <a:spcAft>
                <a:spcPts val="1000"/>
              </a:spcAft>
              <a:buFontTx/>
              <a:buBlip>
                <a:blip r:embed="rId2"/>
              </a:buBlip>
              <a:defRPr sz="1600">
                <a:solidFill>
                  <a:schemeClr val="bg2"/>
                </a:solidFill>
              </a:defRPr>
            </a:lvl2pPr>
            <a:lvl3pPr marL="387350" indent="-387350">
              <a:lnSpc>
                <a:spcPct val="100000"/>
              </a:lnSpc>
              <a:spcBef>
                <a:spcPts val="0"/>
              </a:spcBef>
              <a:spcAft>
                <a:spcPts val="1000"/>
              </a:spcAft>
              <a:buFontTx/>
              <a:buBlip>
                <a:blip r:embed="rId3"/>
              </a:buBlip>
              <a:defRPr sz="1600">
                <a:solidFill>
                  <a:schemeClr val="bg2"/>
                </a:solidFill>
              </a:defRPr>
            </a:lvl3pPr>
            <a:lvl4pPr marL="387350" indent="-387350">
              <a:lnSpc>
                <a:spcPct val="100000"/>
              </a:lnSpc>
              <a:spcBef>
                <a:spcPts val="0"/>
              </a:spcBef>
              <a:spcAft>
                <a:spcPts val="1000"/>
              </a:spcAft>
              <a:buFontTx/>
              <a:buBlip>
                <a:blip r:embed="rId4"/>
              </a:buBlip>
              <a:defRPr sz="1600">
                <a:solidFill>
                  <a:schemeClr val="bg2"/>
                </a:solidFill>
              </a:defRPr>
            </a:lvl4pPr>
            <a:lvl5pPr marL="387350" indent="-387350">
              <a:lnSpc>
                <a:spcPct val="100000"/>
              </a:lnSpc>
              <a:spcBef>
                <a:spcPts val="0"/>
              </a:spcBef>
              <a:spcAft>
                <a:spcPts val="1000"/>
              </a:spcAft>
              <a:buFontTx/>
              <a:buBlip>
                <a:blip r:embed="rId5"/>
              </a:buBlip>
              <a:defRPr sz="1600">
                <a:solidFill>
                  <a:schemeClr val="bg2"/>
                </a:solidFill>
              </a:defRPr>
            </a:lvl5pPr>
            <a:lvl6pPr marL="387350" indent="-387350">
              <a:lnSpc>
                <a:spcPct val="100000"/>
              </a:lnSpc>
              <a:spcBef>
                <a:spcPts val="0"/>
              </a:spcBef>
              <a:spcAft>
                <a:spcPts val="1000"/>
              </a:spcAft>
              <a:buFontTx/>
              <a:buBlip>
                <a:blip r:embed="rId6"/>
              </a:buBlip>
              <a:defRPr sz="1600">
                <a:solidFill>
                  <a:schemeClr val="bg2"/>
                </a:solidFill>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F52A1709-AF24-421C-8CCD-67FDFDEFE5C3}"/>
              </a:ext>
            </a:extLst>
          </p:cNvPr>
          <p:cNvSpPr>
            <a:spLocks noGrp="1"/>
          </p:cNvSpPr>
          <p:nvPr>
            <p:ph type="body" idx="1"/>
          </p:nvPr>
        </p:nvSpPr>
        <p:spPr>
          <a:xfrm>
            <a:off x="853857" y="827200"/>
            <a:ext cx="10224450" cy="227877"/>
          </a:xfrm>
        </p:spPr>
        <p:txBody>
          <a:bodyPr anchor="t">
            <a:noAutofit/>
          </a:bodyPr>
          <a:lstStyle>
            <a:lvl1pPr marL="0" indent="0">
              <a:buNone/>
              <a:defRPr sz="1100" b="1" cap="all" spc="4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1269530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hree Column Text/Bullets">
    <p:spTree>
      <p:nvGrpSpPr>
        <p:cNvPr id="1" name=""/>
        <p:cNvGrpSpPr/>
        <p:nvPr/>
      </p:nvGrpSpPr>
      <p:grpSpPr>
        <a:xfrm>
          <a:off x="0" y="0"/>
          <a:ext cx="0" cy="0"/>
          <a:chOff x="0" y="0"/>
          <a:chExt cx="0" cy="0"/>
        </a:xfrm>
      </p:grpSpPr>
      <p:sp>
        <p:nvSpPr>
          <p:cNvPr id="8" name="Date Placeholder 7">
            <a:extLst>
              <a:ext uri="{FF2B5EF4-FFF2-40B4-BE49-F238E27FC236}">
                <a16:creationId xmlns:a16="http://schemas.microsoft.com/office/drawing/2014/main" id="{801C4E5B-2935-4DF8-885B-750A7D1D2C98}"/>
              </a:ext>
            </a:extLst>
          </p:cNvPr>
          <p:cNvSpPr>
            <a:spLocks noGrp="1"/>
          </p:cNvSpPr>
          <p:nvPr>
            <p:ph type="dt" sz="half" idx="10"/>
          </p:nvPr>
        </p:nvSpPr>
        <p:spPr/>
        <p:txBody>
          <a:bodyPr/>
          <a:lstStyle/>
          <a:p>
            <a:fld id="{035EC99C-BB18-41F3-A01F-6E8FEF06B193}" type="datetime4">
              <a:rPr lang="en-US" smtClean="0"/>
              <a:t>July 26, 2026</a:t>
            </a:fld>
            <a:endParaRPr lang="en-US"/>
          </a:p>
        </p:txBody>
      </p:sp>
      <p:sp>
        <p:nvSpPr>
          <p:cNvPr id="9" name="Footer Placeholder 8">
            <a:extLst>
              <a:ext uri="{FF2B5EF4-FFF2-40B4-BE49-F238E27FC236}">
                <a16:creationId xmlns:a16="http://schemas.microsoft.com/office/drawing/2014/main" id="{77DB482F-049B-4144-B72F-D66025FF0EAD}"/>
              </a:ext>
            </a:extLst>
          </p:cNvPr>
          <p:cNvSpPr>
            <a:spLocks noGrp="1"/>
          </p:cNvSpPr>
          <p:nvPr>
            <p:ph type="ftr" sz="quarter" idx="11"/>
          </p:nvPr>
        </p:nvSpPr>
        <p:spPr/>
        <p:txBody>
          <a:bodyPr/>
          <a:lstStyle/>
          <a:p>
            <a:pPr algn="l"/>
            <a:endParaRPr lang="en-US"/>
          </a:p>
        </p:txBody>
      </p:sp>
      <p:sp>
        <p:nvSpPr>
          <p:cNvPr id="10" name="Slide Number Placeholder 9">
            <a:extLst>
              <a:ext uri="{FF2B5EF4-FFF2-40B4-BE49-F238E27FC236}">
                <a16:creationId xmlns:a16="http://schemas.microsoft.com/office/drawing/2014/main" id="{74819EA6-EB72-4B29-8F52-9ACCA8CC2424}"/>
              </a:ext>
            </a:extLst>
          </p:cNvPr>
          <p:cNvSpPr>
            <a:spLocks noGrp="1"/>
          </p:cNvSpPr>
          <p:nvPr>
            <p:ph type="sldNum" sz="quarter" idx="12"/>
          </p:nvPr>
        </p:nvSpPr>
        <p:spPr/>
        <p:txBody>
          <a:bodyPr/>
          <a:lstStyle/>
          <a:p>
            <a:fld id="{A5978FC5-35B0-46DC-8DFC-0BFD8A106CAC}" type="slidenum">
              <a:rPr lang="en-US" smtClean="0"/>
              <a:pPr/>
              <a:t>‹#›</a:t>
            </a:fld>
            <a:endParaRPr lang="en-US"/>
          </a:p>
        </p:txBody>
      </p:sp>
      <p:sp>
        <p:nvSpPr>
          <p:cNvPr id="11" name="Title 1">
            <a:extLst>
              <a:ext uri="{FF2B5EF4-FFF2-40B4-BE49-F238E27FC236}">
                <a16:creationId xmlns:a16="http://schemas.microsoft.com/office/drawing/2014/main" id="{FC066690-216F-44FA-B514-1A6A4CD94DF4}"/>
              </a:ext>
            </a:extLst>
          </p:cNvPr>
          <p:cNvSpPr>
            <a:spLocks noGrp="1"/>
          </p:cNvSpPr>
          <p:nvPr>
            <p:ph type="title"/>
          </p:nvPr>
        </p:nvSpPr>
        <p:spPr>
          <a:xfrm>
            <a:off x="839790" y="1294642"/>
            <a:ext cx="3433690" cy="1167885"/>
          </a:xfrm>
        </p:spPr>
        <p:txBody>
          <a:bodyPr anchor="t">
            <a:noAutofit/>
          </a:bodyPr>
          <a:lstStyle>
            <a:lvl1pPr>
              <a:lnSpc>
                <a:spcPct val="100000"/>
              </a:lnSpc>
              <a:defRPr sz="2400">
                <a:solidFill>
                  <a:schemeClr val="accent1"/>
                </a:solidFill>
              </a:defRPr>
            </a:lvl1pPr>
          </a:lstStyle>
          <a:p>
            <a:r>
              <a:rPr lang="en-US"/>
              <a:t>Click to edit Master title style</a:t>
            </a:r>
          </a:p>
        </p:txBody>
      </p:sp>
      <p:sp>
        <p:nvSpPr>
          <p:cNvPr id="7" name="Text Placeholder 6">
            <a:extLst>
              <a:ext uri="{FF2B5EF4-FFF2-40B4-BE49-F238E27FC236}">
                <a16:creationId xmlns:a16="http://schemas.microsoft.com/office/drawing/2014/main" id="{E935344D-47FD-40F2-9E44-A74B04B52351}"/>
              </a:ext>
            </a:extLst>
          </p:cNvPr>
          <p:cNvSpPr>
            <a:spLocks noGrp="1"/>
          </p:cNvSpPr>
          <p:nvPr>
            <p:ph type="body" sz="quarter" idx="14"/>
          </p:nvPr>
        </p:nvSpPr>
        <p:spPr>
          <a:xfrm>
            <a:off x="839790" y="2723194"/>
            <a:ext cx="2965522" cy="2699144"/>
          </a:xfrm>
        </p:spPr>
        <p:txBody>
          <a:bodyPr>
            <a:noAutofit/>
          </a:bodyPr>
          <a:lstStyle>
            <a:lvl1pPr marL="0" indent="0">
              <a:lnSpc>
                <a:spcPct val="100000"/>
              </a:lnSpc>
              <a:spcBef>
                <a:spcPts val="600"/>
              </a:spcBef>
              <a:spcAft>
                <a:spcPts val="1200"/>
              </a:spcAft>
              <a:buNone/>
              <a:defRPr sz="2000" b="1"/>
            </a:lvl1pPr>
            <a:lvl2pPr marL="147638" indent="-147638">
              <a:lnSpc>
                <a:spcPct val="100000"/>
              </a:lnSpc>
              <a:spcBef>
                <a:spcPts val="0"/>
              </a:spcBef>
              <a:spcAft>
                <a:spcPts val="600"/>
              </a:spcAft>
              <a:defRPr sz="1600">
                <a:solidFill>
                  <a:schemeClr val="bg2"/>
                </a:solidFill>
              </a:defRPr>
            </a:lvl2pPr>
            <a:lvl3pPr marL="260350" indent="-112713">
              <a:lnSpc>
                <a:spcPct val="100000"/>
              </a:lnSpc>
              <a:spcBef>
                <a:spcPts val="0"/>
              </a:spcBef>
              <a:spcAft>
                <a:spcPts val="600"/>
              </a:spcAft>
              <a:defRPr sz="1600">
                <a:solidFill>
                  <a:schemeClr val="bg2"/>
                </a:solidFill>
              </a:defRPr>
            </a:lvl3pPr>
            <a:lvl4pPr marL="387350" indent="-112713">
              <a:lnSpc>
                <a:spcPct val="100000"/>
              </a:lnSpc>
              <a:spcBef>
                <a:spcPts val="0"/>
              </a:spcBef>
              <a:spcAft>
                <a:spcPts val="600"/>
              </a:spcAft>
              <a:defRPr sz="1600">
                <a:solidFill>
                  <a:schemeClr val="bg2"/>
                </a:solidFill>
              </a:defRPr>
            </a:lvl4pPr>
            <a:lvl5pPr marL="506413" indent="-112713">
              <a:lnSpc>
                <a:spcPct val="100000"/>
              </a:lnSpc>
              <a:spcBef>
                <a:spcPts val="0"/>
              </a:spcBef>
              <a:spcAft>
                <a:spcPts val="600"/>
              </a:spcAft>
              <a:defRPr sz="1600">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6">
            <a:extLst>
              <a:ext uri="{FF2B5EF4-FFF2-40B4-BE49-F238E27FC236}">
                <a16:creationId xmlns:a16="http://schemas.microsoft.com/office/drawing/2014/main" id="{B31F0369-1A76-42F7-96CD-B4A3BC49DA66}"/>
              </a:ext>
            </a:extLst>
          </p:cNvPr>
          <p:cNvSpPr>
            <a:spLocks noGrp="1"/>
          </p:cNvSpPr>
          <p:nvPr>
            <p:ph type="body" sz="quarter" idx="15"/>
          </p:nvPr>
        </p:nvSpPr>
        <p:spPr>
          <a:xfrm>
            <a:off x="4273479" y="2723194"/>
            <a:ext cx="2965522" cy="2699144"/>
          </a:xfrm>
        </p:spPr>
        <p:txBody>
          <a:bodyPr>
            <a:noAutofit/>
          </a:bodyPr>
          <a:lstStyle>
            <a:lvl1pPr marL="0" indent="0">
              <a:lnSpc>
                <a:spcPct val="100000"/>
              </a:lnSpc>
              <a:spcBef>
                <a:spcPts val="600"/>
              </a:spcBef>
              <a:spcAft>
                <a:spcPts val="1200"/>
              </a:spcAft>
              <a:buNone/>
              <a:defRPr sz="2000" b="1"/>
            </a:lvl1pPr>
            <a:lvl2pPr marL="147638" indent="-147638">
              <a:lnSpc>
                <a:spcPct val="100000"/>
              </a:lnSpc>
              <a:spcBef>
                <a:spcPts val="0"/>
              </a:spcBef>
              <a:spcAft>
                <a:spcPts val="600"/>
              </a:spcAft>
              <a:defRPr sz="1600">
                <a:solidFill>
                  <a:schemeClr val="bg2"/>
                </a:solidFill>
              </a:defRPr>
            </a:lvl2pPr>
            <a:lvl3pPr marL="260350" indent="-112713">
              <a:lnSpc>
                <a:spcPct val="100000"/>
              </a:lnSpc>
              <a:spcBef>
                <a:spcPts val="0"/>
              </a:spcBef>
              <a:spcAft>
                <a:spcPts val="600"/>
              </a:spcAft>
              <a:defRPr sz="1600">
                <a:solidFill>
                  <a:schemeClr val="bg2"/>
                </a:solidFill>
              </a:defRPr>
            </a:lvl3pPr>
            <a:lvl4pPr marL="387350" indent="-112713">
              <a:lnSpc>
                <a:spcPct val="100000"/>
              </a:lnSpc>
              <a:spcBef>
                <a:spcPts val="0"/>
              </a:spcBef>
              <a:spcAft>
                <a:spcPts val="600"/>
              </a:spcAft>
              <a:defRPr sz="1600">
                <a:solidFill>
                  <a:schemeClr val="bg2"/>
                </a:solidFill>
              </a:defRPr>
            </a:lvl4pPr>
            <a:lvl5pPr marL="506413" indent="-112713">
              <a:lnSpc>
                <a:spcPct val="100000"/>
              </a:lnSpc>
              <a:spcBef>
                <a:spcPts val="0"/>
              </a:spcBef>
              <a:spcAft>
                <a:spcPts val="600"/>
              </a:spcAft>
              <a:defRPr sz="1600">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6">
            <a:extLst>
              <a:ext uri="{FF2B5EF4-FFF2-40B4-BE49-F238E27FC236}">
                <a16:creationId xmlns:a16="http://schemas.microsoft.com/office/drawing/2014/main" id="{79C3A370-9E72-4DBE-976E-9339A3749ECA}"/>
              </a:ext>
            </a:extLst>
          </p:cNvPr>
          <p:cNvSpPr>
            <a:spLocks noGrp="1"/>
          </p:cNvSpPr>
          <p:nvPr>
            <p:ph type="body" sz="quarter" idx="16"/>
          </p:nvPr>
        </p:nvSpPr>
        <p:spPr>
          <a:xfrm>
            <a:off x="7693101" y="2723194"/>
            <a:ext cx="2965522" cy="2699144"/>
          </a:xfrm>
        </p:spPr>
        <p:txBody>
          <a:bodyPr>
            <a:noAutofit/>
          </a:bodyPr>
          <a:lstStyle>
            <a:lvl1pPr marL="0" indent="0">
              <a:lnSpc>
                <a:spcPct val="100000"/>
              </a:lnSpc>
              <a:spcBef>
                <a:spcPts val="600"/>
              </a:spcBef>
              <a:spcAft>
                <a:spcPts val="1200"/>
              </a:spcAft>
              <a:buNone/>
              <a:defRPr sz="2000" b="1"/>
            </a:lvl1pPr>
            <a:lvl2pPr marL="147638" indent="-147638">
              <a:lnSpc>
                <a:spcPct val="100000"/>
              </a:lnSpc>
              <a:spcBef>
                <a:spcPts val="0"/>
              </a:spcBef>
              <a:spcAft>
                <a:spcPts val="600"/>
              </a:spcAft>
              <a:defRPr sz="1600">
                <a:solidFill>
                  <a:schemeClr val="bg2"/>
                </a:solidFill>
              </a:defRPr>
            </a:lvl2pPr>
            <a:lvl3pPr marL="260350" indent="-112713">
              <a:lnSpc>
                <a:spcPct val="100000"/>
              </a:lnSpc>
              <a:spcBef>
                <a:spcPts val="0"/>
              </a:spcBef>
              <a:spcAft>
                <a:spcPts val="600"/>
              </a:spcAft>
              <a:defRPr sz="1600">
                <a:solidFill>
                  <a:schemeClr val="bg2"/>
                </a:solidFill>
              </a:defRPr>
            </a:lvl3pPr>
            <a:lvl4pPr marL="387350" indent="-112713">
              <a:lnSpc>
                <a:spcPct val="100000"/>
              </a:lnSpc>
              <a:spcBef>
                <a:spcPts val="0"/>
              </a:spcBef>
              <a:spcAft>
                <a:spcPts val="600"/>
              </a:spcAft>
              <a:defRPr sz="1600">
                <a:solidFill>
                  <a:schemeClr val="bg2"/>
                </a:solidFill>
              </a:defRPr>
            </a:lvl4pPr>
            <a:lvl5pPr marL="506413" indent="-112713">
              <a:lnSpc>
                <a:spcPct val="100000"/>
              </a:lnSpc>
              <a:spcBef>
                <a:spcPts val="0"/>
              </a:spcBef>
              <a:spcAft>
                <a:spcPts val="600"/>
              </a:spcAft>
              <a:defRPr sz="1600">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2">
            <a:extLst>
              <a:ext uri="{FF2B5EF4-FFF2-40B4-BE49-F238E27FC236}">
                <a16:creationId xmlns:a16="http://schemas.microsoft.com/office/drawing/2014/main" id="{67E0FE85-887D-4FC7-8E32-3437AA682937}"/>
              </a:ext>
            </a:extLst>
          </p:cNvPr>
          <p:cNvSpPr>
            <a:spLocks noGrp="1"/>
          </p:cNvSpPr>
          <p:nvPr>
            <p:ph type="body" idx="1"/>
          </p:nvPr>
        </p:nvSpPr>
        <p:spPr>
          <a:xfrm>
            <a:off x="853857" y="827200"/>
            <a:ext cx="10224450" cy="227877"/>
          </a:xfrm>
        </p:spPr>
        <p:txBody>
          <a:bodyPr anchor="t">
            <a:noAutofit/>
          </a:bodyPr>
          <a:lstStyle>
            <a:lvl1pPr marL="0" indent="0">
              <a:buNone/>
              <a:defRPr sz="1100" b="1" cap="all" spc="4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1135932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63235988-43CC-4187-8CBA-31B74D3FBA76}"/>
              </a:ext>
            </a:extLst>
          </p:cNvPr>
          <p:cNvSpPr>
            <a:spLocks noGrp="1"/>
          </p:cNvSpPr>
          <p:nvPr>
            <p:ph type="dt" sz="half" idx="10"/>
          </p:nvPr>
        </p:nvSpPr>
        <p:spPr/>
        <p:txBody>
          <a:bodyPr/>
          <a:lstStyle/>
          <a:p>
            <a:fld id="{86F12F2C-4AB2-490B-8669-4251FEAE9810}" type="datetime4">
              <a:rPr lang="en-US" smtClean="0"/>
              <a:t>July 26, 2026</a:t>
            </a:fld>
            <a:endParaRPr lang="en-US"/>
          </a:p>
        </p:txBody>
      </p:sp>
      <p:sp>
        <p:nvSpPr>
          <p:cNvPr id="6" name="Footer Placeholder 5">
            <a:extLst>
              <a:ext uri="{FF2B5EF4-FFF2-40B4-BE49-F238E27FC236}">
                <a16:creationId xmlns:a16="http://schemas.microsoft.com/office/drawing/2014/main" id="{29197E5E-55D1-4C3B-B203-E25C5129B302}"/>
              </a:ext>
            </a:extLst>
          </p:cNvPr>
          <p:cNvSpPr>
            <a:spLocks noGrp="1"/>
          </p:cNvSpPr>
          <p:nvPr>
            <p:ph type="ftr" sz="quarter" idx="11"/>
          </p:nvPr>
        </p:nvSpPr>
        <p:spPr/>
        <p:txBody>
          <a:bodyPr/>
          <a:lstStyle/>
          <a:p>
            <a:pPr algn="l"/>
            <a:endParaRPr lang="en-US"/>
          </a:p>
        </p:txBody>
      </p:sp>
      <p:sp>
        <p:nvSpPr>
          <p:cNvPr id="7" name="Slide Number Placeholder 6">
            <a:extLst>
              <a:ext uri="{FF2B5EF4-FFF2-40B4-BE49-F238E27FC236}">
                <a16:creationId xmlns:a16="http://schemas.microsoft.com/office/drawing/2014/main" id="{BBBF29B9-A118-4956-962F-B49797642213}"/>
              </a:ext>
            </a:extLst>
          </p:cNvPr>
          <p:cNvSpPr>
            <a:spLocks noGrp="1"/>
          </p:cNvSpPr>
          <p:nvPr>
            <p:ph type="sldNum" sz="quarter" idx="12"/>
          </p:nvPr>
        </p:nvSpPr>
        <p:spPr/>
        <p:txBody>
          <a:bodyPr/>
          <a:lstStyle/>
          <a:p>
            <a:fld id="{A5978FC5-35B0-46DC-8DFC-0BFD8A106CAC}" type="slidenum">
              <a:rPr lang="en-US" smtClean="0"/>
              <a:pPr/>
              <a:t>‹#›</a:t>
            </a:fld>
            <a:endParaRPr lang="en-US"/>
          </a:p>
        </p:txBody>
      </p:sp>
    </p:spTree>
    <p:extLst>
      <p:ext uri="{BB962C8B-B14F-4D97-AF65-F5344CB8AC3E}">
        <p14:creationId xmlns:p14="http://schemas.microsoft.com/office/powerpoint/2010/main" val="605203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hank You + Contact Inf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5213259-D272-495B-A202-8F26C313C687}"/>
              </a:ext>
            </a:extLst>
          </p:cNvPr>
          <p:cNvSpPr/>
          <p:nvPr userDrawn="1"/>
        </p:nvSpPr>
        <p:spPr>
          <a:xfrm>
            <a:off x="386863" y="379828"/>
            <a:ext cx="10906210" cy="6072494"/>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FBD2168F-D321-425D-8A47-EC129D14C5E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454346" y="452325"/>
            <a:ext cx="565775" cy="629142"/>
          </a:xfrm>
          <a:prstGeom prst="rect">
            <a:avLst/>
          </a:prstGeom>
        </p:spPr>
      </p:pic>
      <p:sp>
        <p:nvSpPr>
          <p:cNvPr id="11" name="TextBox 10">
            <a:extLst>
              <a:ext uri="{FF2B5EF4-FFF2-40B4-BE49-F238E27FC236}">
                <a16:creationId xmlns:a16="http://schemas.microsoft.com/office/drawing/2014/main" id="{B50D9AF3-0AE8-473D-BBFF-876A3AF2B8DC}"/>
              </a:ext>
            </a:extLst>
          </p:cNvPr>
          <p:cNvSpPr txBox="1"/>
          <p:nvPr userDrawn="1"/>
        </p:nvSpPr>
        <p:spPr>
          <a:xfrm>
            <a:off x="837787" y="724692"/>
            <a:ext cx="2265312" cy="553998"/>
          </a:xfrm>
          <a:prstGeom prst="rect">
            <a:avLst/>
          </a:prstGeom>
          <a:noFill/>
        </p:spPr>
        <p:txBody>
          <a:bodyPr wrap="square" rtlCol="0">
            <a:noAutofit/>
          </a:bodyPr>
          <a:lstStyle/>
          <a:p>
            <a:pPr algn="l"/>
            <a:r>
              <a:rPr lang="en-US" sz="3000" b="1" dirty="0">
                <a:solidFill>
                  <a:schemeClr val="bg1"/>
                </a:solidFill>
              </a:rPr>
              <a:t>Questions?</a:t>
            </a:r>
          </a:p>
        </p:txBody>
      </p:sp>
      <p:sp>
        <p:nvSpPr>
          <p:cNvPr id="12" name="Content Placeholder 2">
            <a:extLst>
              <a:ext uri="{FF2B5EF4-FFF2-40B4-BE49-F238E27FC236}">
                <a16:creationId xmlns:a16="http://schemas.microsoft.com/office/drawing/2014/main" id="{67FEDB7B-38E7-43AC-B0C5-ADB47816CE6F}"/>
              </a:ext>
            </a:extLst>
          </p:cNvPr>
          <p:cNvSpPr>
            <a:spLocks noGrp="1"/>
          </p:cNvSpPr>
          <p:nvPr>
            <p:ph idx="1" hasCustomPrompt="1"/>
          </p:nvPr>
        </p:nvSpPr>
        <p:spPr>
          <a:xfrm>
            <a:off x="7692196" y="2158624"/>
            <a:ext cx="3494282" cy="4162547"/>
          </a:xfrm>
        </p:spPr>
        <p:txBody>
          <a:bodyPr>
            <a:noAutofit/>
          </a:bodyPr>
          <a:lstStyle>
            <a:lvl1pPr marL="0" indent="0">
              <a:lnSpc>
                <a:spcPct val="100000"/>
              </a:lnSpc>
              <a:spcBef>
                <a:spcPts val="600"/>
              </a:spcBef>
              <a:spcAft>
                <a:spcPts val="0"/>
              </a:spcAft>
              <a:buNone/>
              <a:defRPr sz="1800" b="1">
                <a:solidFill>
                  <a:schemeClr val="bg1"/>
                </a:solidFill>
              </a:defRPr>
            </a:lvl1pPr>
            <a:lvl2pPr marL="0" indent="0">
              <a:lnSpc>
                <a:spcPct val="100000"/>
              </a:lnSpc>
              <a:spcBef>
                <a:spcPts val="1300"/>
              </a:spcBef>
              <a:buNone/>
              <a:defRPr sz="1200" b="1">
                <a:solidFill>
                  <a:schemeClr val="bg1"/>
                </a:solidFill>
              </a:defRPr>
            </a:lvl2pPr>
            <a:lvl3pPr marL="0" indent="0">
              <a:lnSpc>
                <a:spcPct val="100000"/>
              </a:lnSpc>
              <a:spcBef>
                <a:spcPts val="0"/>
              </a:spcBef>
              <a:buNone/>
              <a:defRPr sz="1200">
                <a:solidFill>
                  <a:schemeClr val="bg1"/>
                </a:solidFill>
              </a:defRPr>
            </a:lvl3pPr>
            <a:lvl4pPr marL="0" indent="0">
              <a:lnSpc>
                <a:spcPct val="100000"/>
              </a:lnSpc>
              <a:spcBef>
                <a:spcPts val="0"/>
              </a:spcBef>
              <a:buNone/>
              <a:defRPr sz="1200">
                <a:solidFill>
                  <a:schemeClr val="bg1"/>
                </a:solidFill>
              </a:defRPr>
            </a:lvl4pPr>
            <a:lvl5pPr marL="0" indent="0">
              <a:lnSpc>
                <a:spcPct val="100000"/>
              </a:lnSpc>
              <a:spcBef>
                <a:spcPts val="0"/>
              </a:spcBef>
              <a:buNone/>
              <a:defRPr sz="1200">
                <a:solidFill>
                  <a:schemeClr val="bg1"/>
                </a:solidFill>
              </a:defRPr>
            </a:lvl5pPr>
            <a:lvl6pPr>
              <a:defRPr sz="2000"/>
            </a:lvl6pPr>
            <a:lvl7pPr>
              <a:defRPr sz="2000"/>
            </a:lvl7pPr>
            <a:lvl8pPr>
              <a:defRPr sz="2000"/>
            </a:lvl8pPr>
            <a:lvl9pPr>
              <a:defRPr sz="2000"/>
            </a:lvl9pPr>
          </a:lstStyle>
          <a:p>
            <a:pPr lvl="0"/>
            <a:r>
              <a:rPr lang="en-US"/>
              <a:t>Click to edit Master </a:t>
            </a:r>
            <a:br>
              <a:rPr lang="en-US"/>
            </a:br>
            <a:r>
              <a:rPr lang="en-US"/>
              <a:t>text styles</a:t>
            </a:r>
          </a:p>
          <a:p>
            <a:pPr lvl="1"/>
            <a:r>
              <a:rPr lang="en-US"/>
              <a:t>Second level</a:t>
            </a:r>
          </a:p>
          <a:p>
            <a:pPr lvl="2"/>
            <a:r>
              <a:rPr lang="en-US"/>
              <a:t>Third level</a:t>
            </a:r>
          </a:p>
          <a:p>
            <a:pPr lvl="3"/>
            <a:r>
              <a:rPr lang="en-US"/>
              <a:t>Fourth level</a:t>
            </a:r>
          </a:p>
          <a:p>
            <a:pPr lvl="4"/>
            <a:r>
              <a:rPr lang="en-US"/>
              <a:t>Fifth level</a:t>
            </a:r>
          </a:p>
        </p:txBody>
      </p:sp>
      <p:sp>
        <p:nvSpPr>
          <p:cNvPr id="9" name="Date Placeholder 8">
            <a:extLst>
              <a:ext uri="{FF2B5EF4-FFF2-40B4-BE49-F238E27FC236}">
                <a16:creationId xmlns:a16="http://schemas.microsoft.com/office/drawing/2014/main" id="{D0509CB3-3161-4C93-A006-4CAB84D77F17}"/>
              </a:ext>
            </a:extLst>
          </p:cNvPr>
          <p:cNvSpPr>
            <a:spLocks noGrp="1"/>
          </p:cNvSpPr>
          <p:nvPr>
            <p:ph type="dt" sz="half" idx="10"/>
          </p:nvPr>
        </p:nvSpPr>
        <p:spPr/>
        <p:txBody>
          <a:bodyPr/>
          <a:lstStyle/>
          <a:p>
            <a:fld id="{EAC53616-BCF0-4468-939C-FD3821039D1C}" type="datetime4">
              <a:rPr lang="en-US" smtClean="0"/>
              <a:t>July 26, 2026</a:t>
            </a:fld>
            <a:endParaRPr lang="en-US"/>
          </a:p>
        </p:txBody>
      </p:sp>
      <p:sp>
        <p:nvSpPr>
          <p:cNvPr id="13" name="Footer Placeholder 12">
            <a:extLst>
              <a:ext uri="{FF2B5EF4-FFF2-40B4-BE49-F238E27FC236}">
                <a16:creationId xmlns:a16="http://schemas.microsoft.com/office/drawing/2014/main" id="{14C3EF2B-B3F6-4790-9598-0C1FE1129EA5}"/>
              </a:ext>
            </a:extLst>
          </p:cNvPr>
          <p:cNvSpPr>
            <a:spLocks noGrp="1"/>
          </p:cNvSpPr>
          <p:nvPr>
            <p:ph type="ftr" sz="quarter" idx="11"/>
          </p:nvPr>
        </p:nvSpPr>
        <p:spPr/>
        <p:txBody>
          <a:bodyPr/>
          <a:lstStyle/>
          <a:p>
            <a:pPr algn="l"/>
            <a:endParaRPr lang="en-US"/>
          </a:p>
        </p:txBody>
      </p:sp>
      <p:sp>
        <p:nvSpPr>
          <p:cNvPr id="14" name="Slide Number Placeholder 13">
            <a:extLst>
              <a:ext uri="{FF2B5EF4-FFF2-40B4-BE49-F238E27FC236}">
                <a16:creationId xmlns:a16="http://schemas.microsoft.com/office/drawing/2014/main" id="{EB72971B-BF24-4020-931E-92D14195DD72}"/>
              </a:ext>
            </a:extLst>
          </p:cNvPr>
          <p:cNvSpPr>
            <a:spLocks noGrp="1"/>
          </p:cNvSpPr>
          <p:nvPr>
            <p:ph type="sldNum" sz="quarter" idx="12"/>
          </p:nvPr>
        </p:nvSpPr>
        <p:spPr/>
        <p:txBody>
          <a:bodyPr/>
          <a:lstStyle/>
          <a:p>
            <a:fld id="{A5978FC5-35B0-46DC-8DFC-0BFD8A106CAC}" type="slidenum">
              <a:rPr lang="en-US" smtClean="0"/>
              <a:pPr/>
              <a:t>‹#›</a:t>
            </a:fld>
            <a:endParaRPr lang="en-US"/>
          </a:p>
        </p:txBody>
      </p:sp>
    </p:spTree>
    <p:extLst>
      <p:ext uri="{BB962C8B-B14F-4D97-AF65-F5344CB8AC3E}">
        <p14:creationId xmlns:p14="http://schemas.microsoft.com/office/powerpoint/2010/main" val="2007812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hank You Plai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5213259-D272-495B-A202-8F26C313C687}"/>
              </a:ext>
            </a:extLst>
          </p:cNvPr>
          <p:cNvSpPr/>
          <p:nvPr userDrawn="1"/>
        </p:nvSpPr>
        <p:spPr>
          <a:xfrm>
            <a:off x="386863" y="405678"/>
            <a:ext cx="10906210" cy="6046644"/>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FBD2168F-D321-425D-8A47-EC129D14C5E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454346" y="452325"/>
            <a:ext cx="565775" cy="629142"/>
          </a:xfrm>
          <a:prstGeom prst="rect">
            <a:avLst/>
          </a:prstGeom>
        </p:spPr>
      </p:pic>
      <p:sp>
        <p:nvSpPr>
          <p:cNvPr id="13" name="Date Placeholder 12">
            <a:extLst>
              <a:ext uri="{FF2B5EF4-FFF2-40B4-BE49-F238E27FC236}">
                <a16:creationId xmlns:a16="http://schemas.microsoft.com/office/drawing/2014/main" id="{11AA43F3-DA88-4EB4-A459-28D1376F8844}"/>
              </a:ext>
            </a:extLst>
          </p:cNvPr>
          <p:cNvSpPr>
            <a:spLocks noGrp="1"/>
          </p:cNvSpPr>
          <p:nvPr>
            <p:ph type="dt" sz="half" idx="10"/>
          </p:nvPr>
        </p:nvSpPr>
        <p:spPr/>
        <p:txBody>
          <a:bodyPr/>
          <a:lstStyle/>
          <a:p>
            <a:fld id="{20A3C479-0B54-4042-8FD9-82211CF215B6}" type="datetime4">
              <a:rPr lang="en-US" smtClean="0"/>
              <a:t>July 26, 2026</a:t>
            </a:fld>
            <a:endParaRPr lang="en-US"/>
          </a:p>
        </p:txBody>
      </p:sp>
      <p:sp>
        <p:nvSpPr>
          <p:cNvPr id="14" name="Footer Placeholder 13">
            <a:extLst>
              <a:ext uri="{FF2B5EF4-FFF2-40B4-BE49-F238E27FC236}">
                <a16:creationId xmlns:a16="http://schemas.microsoft.com/office/drawing/2014/main" id="{9E927E78-01D8-4FA5-8A37-DE700B404FBD}"/>
              </a:ext>
            </a:extLst>
          </p:cNvPr>
          <p:cNvSpPr>
            <a:spLocks noGrp="1"/>
          </p:cNvSpPr>
          <p:nvPr>
            <p:ph type="ftr" sz="quarter" idx="11"/>
          </p:nvPr>
        </p:nvSpPr>
        <p:spPr/>
        <p:txBody>
          <a:bodyPr/>
          <a:lstStyle/>
          <a:p>
            <a:pPr algn="l"/>
            <a:endParaRPr lang="en-US"/>
          </a:p>
        </p:txBody>
      </p:sp>
      <p:sp>
        <p:nvSpPr>
          <p:cNvPr id="15" name="Slide Number Placeholder 14">
            <a:extLst>
              <a:ext uri="{FF2B5EF4-FFF2-40B4-BE49-F238E27FC236}">
                <a16:creationId xmlns:a16="http://schemas.microsoft.com/office/drawing/2014/main" id="{AAFDFAE5-28D6-4AF5-A32C-72B1D686928E}"/>
              </a:ext>
            </a:extLst>
          </p:cNvPr>
          <p:cNvSpPr>
            <a:spLocks noGrp="1"/>
          </p:cNvSpPr>
          <p:nvPr>
            <p:ph type="sldNum" sz="quarter" idx="12"/>
          </p:nvPr>
        </p:nvSpPr>
        <p:spPr/>
        <p:txBody>
          <a:bodyPr/>
          <a:lstStyle/>
          <a:p>
            <a:fld id="{A5978FC5-35B0-46DC-8DFC-0BFD8A106CAC}" type="slidenum">
              <a:rPr lang="en-US" smtClean="0"/>
              <a:pPr/>
              <a:t>‹#›</a:t>
            </a:fld>
            <a:endParaRPr lang="en-US"/>
          </a:p>
        </p:txBody>
      </p:sp>
      <p:sp>
        <p:nvSpPr>
          <p:cNvPr id="2" name="TextBox 1">
            <a:extLst>
              <a:ext uri="{FF2B5EF4-FFF2-40B4-BE49-F238E27FC236}">
                <a16:creationId xmlns:a16="http://schemas.microsoft.com/office/drawing/2014/main" id="{5C122ED6-3A43-3E4B-8D0C-D98B0683D247}"/>
              </a:ext>
            </a:extLst>
          </p:cNvPr>
          <p:cNvSpPr txBox="1"/>
          <p:nvPr userDrawn="1"/>
        </p:nvSpPr>
        <p:spPr>
          <a:xfrm>
            <a:off x="837787" y="724692"/>
            <a:ext cx="2265312" cy="553998"/>
          </a:xfrm>
          <a:prstGeom prst="rect">
            <a:avLst/>
          </a:prstGeom>
          <a:noFill/>
        </p:spPr>
        <p:txBody>
          <a:bodyPr wrap="square" rtlCol="0">
            <a:noAutofit/>
          </a:bodyPr>
          <a:lstStyle/>
          <a:p>
            <a:pPr algn="l"/>
            <a:r>
              <a:rPr lang="en-US" sz="3000" b="1" dirty="0">
                <a:solidFill>
                  <a:schemeClr val="bg1"/>
                </a:solidFill>
              </a:rPr>
              <a:t>Questions?</a:t>
            </a:r>
          </a:p>
        </p:txBody>
      </p:sp>
    </p:spTree>
    <p:extLst>
      <p:ext uri="{BB962C8B-B14F-4D97-AF65-F5344CB8AC3E}">
        <p14:creationId xmlns:p14="http://schemas.microsoft.com/office/powerpoint/2010/main" val="1601987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 Tex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6945453-3B9E-4073-9EF6-099E8A4E36B6}"/>
              </a:ext>
            </a:extLst>
          </p:cNvPr>
          <p:cNvSpPr/>
          <p:nvPr userDrawn="1"/>
        </p:nvSpPr>
        <p:spPr>
          <a:xfrm>
            <a:off x="386863" y="379828"/>
            <a:ext cx="11425310" cy="6072494"/>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A759F91-3380-40A8-963D-C64324B5D946}"/>
              </a:ext>
            </a:extLst>
          </p:cNvPr>
          <p:cNvSpPr>
            <a:spLocks noGrp="1"/>
          </p:cNvSpPr>
          <p:nvPr>
            <p:ph type="ctrTitle"/>
          </p:nvPr>
        </p:nvSpPr>
        <p:spPr>
          <a:xfrm>
            <a:off x="863758" y="3000399"/>
            <a:ext cx="7794907" cy="1705244"/>
          </a:xfrm>
        </p:spPr>
        <p:txBody>
          <a:bodyPr anchor="t">
            <a:noAutofit/>
          </a:bodyPr>
          <a:lstStyle>
            <a:lvl1pPr algn="l">
              <a:lnSpc>
                <a:spcPct val="100000"/>
              </a:lnSpc>
              <a:defRPr sz="2990">
                <a:solidFill>
                  <a:schemeClr val="accent1"/>
                </a:solidFill>
              </a:defRPr>
            </a:lvl1pPr>
          </a:lstStyle>
          <a:p>
            <a:r>
              <a:rPr lang="en-US"/>
              <a:t>Click to edit Master title style</a:t>
            </a:r>
          </a:p>
        </p:txBody>
      </p:sp>
      <p:pic>
        <p:nvPicPr>
          <p:cNvPr id="14" name="Picture 13">
            <a:extLst>
              <a:ext uri="{FF2B5EF4-FFF2-40B4-BE49-F238E27FC236}">
                <a16:creationId xmlns:a16="http://schemas.microsoft.com/office/drawing/2014/main" id="{5379E674-B6BB-406C-B14D-B9C9C43406C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66297" y="864541"/>
            <a:ext cx="3497997" cy="1176683"/>
          </a:xfrm>
          <a:prstGeom prst="rect">
            <a:avLst/>
          </a:prstGeom>
        </p:spPr>
      </p:pic>
      <p:sp>
        <p:nvSpPr>
          <p:cNvPr id="21" name="Text Placeholder 20">
            <a:extLst>
              <a:ext uri="{FF2B5EF4-FFF2-40B4-BE49-F238E27FC236}">
                <a16:creationId xmlns:a16="http://schemas.microsoft.com/office/drawing/2014/main" id="{EB839E05-E926-4424-A9AA-CB33DD518303}"/>
              </a:ext>
            </a:extLst>
          </p:cNvPr>
          <p:cNvSpPr>
            <a:spLocks noGrp="1"/>
          </p:cNvSpPr>
          <p:nvPr>
            <p:ph type="body" sz="quarter" idx="12"/>
          </p:nvPr>
        </p:nvSpPr>
        <p:spPr>
          <a:xfrm>
            <a:off x="850213" y="5226291"/>
            <a:ext cx="7794907" cy="1012731"/>
          </a:xfrm>
        </p:spPr>
        <p:txBody>
          <a:bodyPr/>
          <a:lstStyle>
            <a:lvl1pPr marL="0" indent="0">
              <a:lnSpc>
                <a:spcPct val="100000"/>
              </a:lnSpc>
              <a:spcBef>
                <a:spcPts val="0"/>
              </a:spcBef>
              <a:spcAft>
                <a:spcPts val="900"/>
              </a:spcAft>
              <a:buNone/>
              <a:defRPr sz="1800" b="1"/>
            </a:lvl1pPr>
            <a:lvl2pPr marL="0" indent="0">
              <a:lnSpc>
                <a:spcPct val="100000"/>
              </a:lnSpc>
              <a:spcBef>
                <a:spcPts val="0"/>
              </a:spcBef>
              <a:spcAft>
                <a:spcPts val="0"/>
              </a:spcAft>
              <a:buNone/>
              <a:defRPr sz="1200"/>
            </a:lvl2pPr>
            <a:lvl3pPr marL="0" indent="0">
              <a:lnSpc>
                <a:spcPts val="1400"/>
              </a:lnSpc>
              <a:spcBef>
                <a:spcPts val="0"/>
              </a:spcBef>
              <a:spcAft>
                <a:spcPts val="0"/>
              </a:spcAft>
              <a:buNone/>
              <a:defRPr sz="1200"/>
            </a:lvl3pPr>
            <a:lvl4pPr marL="0" indent="0">
              <a:lnSpc>
                <a:spcPts val="1400"/>
              </a:lnSpc>
              <a:spcBef>
                <a:spcPts val="0"/>
              </a:spcBef>
              <a:spcAft>
                <a:spcPts val="0"/>
              </a:spcAft>
              <a:buNone/>
              <a:defRPr sz="1200"/>
            </a:lvl4pPr>
            <a:lvl5pPr marL="0" indent="0">
              <a:lnSpc>
                <a:spcPts val="1400"/>
              </a:lnSpc>
              <a:spcBef>
                <a:spcPts val="0"/>
              </a:spcBef>
              <a:spcAft>
                <a:spcPts val="0"/>
              </a:spcAft>
              <a:buNone/>
              <a:defRPr sz="1200"/>
            </a:lvl5pPr>
          </a:lstStyle>
          <a:p>
            <a:pPr lvl="0"/>
            <a:r>
              <a:rPr lang="en-US"/>
              <a:t>Click to edit Master text styles</a:t>
            </a:r>
          </a:p>
          <a:p>
            <a:pPr lvl="1"/>
            <a:r>
              <a:rPr lang="en-US"/>
              <a:t>Second level</a:t>
            </a:r>
          </a:p>
        </p:txBody>
      </p:sp>
      <p:pic>
        <p:nvPicPr>
          <p:cNvPr id="4" name="Picture 3">
            <a:extLst>
              <a:ext uri="{FF2B5EF4-FFF2-40B4-BE49-F238E27FC236}">
                <a16:creationId xmlns:a16="http://schemas.microsoft.com/office/drawing/2014/main" id="{6C1FBBD6-8B3F-4B16-B20A-FE3EF6C5738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87844" y="4311748"/>
            <a:ext cx="2604156" cy="2546252"/>
          </a:xfrm>
          <a:prstGeom prst="rect">
            <a:avLst/>
          </a:prstGeom>
        </p:spPr>
      </p:pic>
    </p:spTree>
    <p:extLst>
      <p:ext uri="{BB962C8B-B14F-4D97-AF65-F5344CB8AC3E}">
        <p14:creationId xmlns:p14="http://schemas.microsoft.com/office/powerpoint/2010/main" val="3319774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Brea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39C3BB0-9E8B-4D39-967C-3E9DB3A5C245}"/>
              </a:ext>
            </a:extLst>
          </p:cNvPr>
          <p:cNvSpPr/>
          <p:nvPr userDrawn="1"/>
        </p:nvSpPr>
        <p:spPr>
          <a:xfrm>
            <a:off x="386863" y="379828"/>
            <a:ext cx="10906209" cy="6072494"/>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CDC426A-E2F5-47CA-998E-3BE917E5BCCB}"/>
              </a:ext>
            </a:extLst>
          </p:cNvPr>
          <p:cNvSpPr>
            <a:spLocks noGrp="1"/>
          </p:cNvSpPr>
          <p:nvPr>
            <p:ph type="title"/>
          </p:nvPr>
        </p:nvSpPr>
        <p:spPr>
          <a:xfrm>
            <a:off x="838884" y="823168"/>
            <a:ext cx="6420045" cy="1090039"/>
          </a:xfrm>
        </p:spPr>
        <p:txBody>
          <a:bodyPr anchor="t">
            <a:noAutofit/>
          </a:bodyPr>
          <a:lstStyle>
            <a:lvl1pPr>
              <a:defRPr sz="3000">
                <a:solidFill>
                  <a:schemeClr val="bg1"/>
                </a:solidFill>
              </a:defRPr>
            </a:lvl1pPr>
          </a:lstStyle>
          <a:p>
            <a:r>
              <a:rPr lang="en-US"/>
              <a:t>Click to edit Master title style</a:t>
            </a:r>
          </a:p>
        </p:txBody>
      </p:sp>
      <p:pic>
        <p:nvPicPr>
          <p:cNvPr id="7" name="Picture 6">
            <a:extLst>
              <a:ext uri="{FF2B5EF4-FFF2-40B4-BE49-F238E27FC236}">
                <a16:creationId xmlns:a16="http://schemas.microsoft.com/office/drawing/2014/main" id="{60B663BB-73DD-4586-A779-49F875BFDD6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454346" y="452325"/>
            <a:ext cx="565775" cy="629142"/>
          </a:xfrm>
          <a:prstGeom prst="rect">
            <a:avLst/>
          </a:prstGeom>
        </p:spPr>
      </p:pic>
      <p:sp>
        <p:nvSpPr>
          <p:cNvPr id="9" name="Date Placeholder 8">
            <a:extLst>
              <a:ext uri="{FF2B5EF4-FFF2-40B4-BE49-F238E27FC236}">
                <a16:creationId xmlns:a16="http://schemas.microsoft.com/office/drawing/2014/main" id="{19DF01C8-4FA2-43DF-A37A-8032BC4BA3AF}"/>
              </a:ext>
            </a:extLst>
          </p:cNvPr>
          <p:cNvSpPr>
            <a:spLocks noGrp="1"/>
          </p:cNvSpPr>
          <p:nvPr>
            <p:ph type="dt" sz="half" idx="10"/>
          </p:nvPr>
        </p:nvSpPr>
        <p:spPr/>
        <p:txBody>
          <a:bodyPr/>
          <a:lstStyle/>
          <a:p>
            <a:fld id="{3D4017B7-DA7C-4851-B3DF-BCE49FBC389A}" type="datetime4">
              <a:rPr lang="en-US" smtClean="0"/>
              <a:t>July 26, 2026</a:t>
            </a:fld>
            <a:endParaRPr lang="en-US"/>
          </a:p>
        </p:txBody>
      </p:sp>
      <p:sp>
        <p:nvSpPr>
          <p:cNvPr id="10" name="Footer Placeholder 9">
            <a:extLst>
              <a:ext uri="{FF2B5EF4-FFF2-40B4-BE49-F238E27FC236}">
                <a16:creationId xmlns:a16="http://schemas.microsoft.com/office/drawing/2014/main" id="{34D2B386-A6FB-4270-BA29-8E76793FE98D}"/>
              </a:ext>
            </a:extLst>
          </p:cNvPr>
          <p:cNvSpPr>
            <a:spLocks noGrp="1"/>
          </p:cNvSpPr>
          <p:nvPr>
            <p:ph type="ftr" sz="quarter" idx="11"/>
          </p:nvPr>
        </p:nvSpPr>
        <p:spPr/>
        <p:txBody>
          <a:bodyPr/>
          <a:lstStyle/>
          <a:p>
            <a:pPr algn="l"/>
            <a:endParaRPr lang="en-US"/>
          </a:p>
        </p:txBody>
      </p:sp>
      <p:sp>
        <p:nvSpPr>
          <p:cNvPr id="11" name="Slide Number Placeholder 10">
            <a:extLst>
              <a:ext uri="{FF2B5EF4-FFF2-40B4-BE49-F238E27FC236}">
                <a16:creationId xmlns:a16="http://schemas.microsoft.com/office/drawing/2014/main" id="{7835E190-1166-4F70-95F8-65E5ACEA95A6}"/>
              </a:ext>
            </a:extLst>
          </p:cNvPr>
          <p:cNvSpPr>
            <a:spLocks noGrp="1"/>
          </p:cNvSpPr>
          <p:nvPr>
            <p:ph type="sldNum" sz="quarter" idx="12"/>
          </p:nvPr>
        </p:nvSpPr>
        <p:spPr/>
        <p:txBody>
          <a:bodyPr/>
          <a:lstStyle/>
          <a:p>
            <a:fld id="{A5978FC5-35B0-46DC-8DFC-0BFD8A106CAC}" type="slidenum">
              <a:rPr lang="en-US" smtClean="0"/>
              <a:pPr/>
              <a:t>‹#›</a:t>
            </a:fld>
            <a:endParaRPr lang="en-US"/>
          </a:p>
        </p:txBody>
      </p:sp>
      <p:sp>
        <p:nvSpPr>
          <p:cNvPr id="14" name="Text Placeholder 20">
            <a:extLst>
              <a:ext uri="{FF2B5EF4-FFF2-40B4-BE49-F238E27FC236}">
                <a16:creationId xmlns:a16="http://schemas.microsoft.com/office/drawing/2014/main" id="{E0E85E97-E41A-4310-AAAC-7F74D6A0223C}"/>
              </a:ext>
            </a:extLst>
          </p:cNvPr>
          <p:cNvSpPr>
            <a:spLocks noGrp="1"/>
          </p:cNvSpPr>
          <p:nvPr>
            <p:ph type="body" sz="quarter" idx="13"/>
          </p:nvPr>
        </p:nvSpPr>
        <p:spPr>
          <a:xfrm>
            <a:off x="845918" y="2525151"/>
            <a:ext cx="6413011" cy="3453618"/>
          </a:xfrm>
        </p:spPr>
        <p:txBody>
          <a:bodyPr/>
          <a:lstStyle>
            <a:lvl1pPr marL="0" indent="0">
              <a:lnSpc>
                <a:spcPct val="100000"/>
              </a:lnSpc>
              <a:spcBef>
                <a:spcPts val="0"/>
              </a:spcBef>
              <a:spcAft>
                <a:spcPts val="900"/>
              </a:spcAft>
              <a:buNone/>
              <a:defRPr sz="1800" b="1" cap="all" baseline="0">
                <a:solidFill>
                  <a:schemeClr val="bg1"/>
                </a:solidFill>
              </a:defRPr>
            </a:lvl1pPr>
            <a:lvl2pPr marL="358775" indent="-358775">
              <a:lnSpc>
                <a:spcPct val="100000"/>
              </a:lnSpc>
              <a:spcBef>
                <a:spcPts val="1400"/>
              </a:spcBef>
              <a:spcAft>
                <a:spcPts val="0"/>
              </a:spcAft>
              <a:buFont typeface="+mj-lt"/>
              <a:buAutoNum type="arabicPeriod"/>
              <a:defRPr sz="2000">
                <a:solidFill>
                  <a:schemeClr val="bg1"/>
                </a:solidFill>
              </a:defRPr>
            </a:lvl2pPr>
            <a:lvl3pPr marL="0" indent="0">
              <a:lnSpc>
                <a:spcPts val="1400"/>
              </a:lnSpc>
              <a:spcBef>
                <a:spcPts val="0"/>
              </a:spcBef>
              <a:spcAft>
                <a:spcPts val="0"/>
              </a:spcAft>
              <a:buNone/>
              <a:defRPr sz="1200"/>
            </a:lvl3pPr>
            <a:lvl4pPr marL="0" indent="0">
              <a:lnSpc>
                <a:spcPts val="1400"/>
              </a:lnSpc>
              <a:spcBef>
                <a:spcPts val="0"/>
              </a:spcBef>
              <a:spcAft>
                <a:spcPts val="0"/>
              </a:spcAft>
              <a:buNone/>
              <a:defRPr sz="1200"/>
            </a:lvl4pPr>
            <a:lvl5pPr marL="0" indent="0">
              <a:lnSpc>
                <a:spcPts val="1400"/>
              </a:lnSpc>
              <a:spcBef>
                <a:spcPts val="0"/>
              </a:spcBef>
              <a:spcAft>
                <a:spcPts val="0"/>
              </a:spcAft>
              <a:buNone/>
              <a:defRPr sz="120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226276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peaker Bio">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DD056CD-DECD-4201-A88A-04F169838C59}"/>
              </a:ext>
            </a:extLst>
          </p:cNvPr>
          <p:cNvSpPr/>
          <p:nvPr userDrawn="1"/>
        </p:nvSpPr>
        <p:spPr>
          <a:xfrm>
            <a:off x="386863" y="379828"/>
            <a:ext cx="10906210" cy="6072494"/>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7ACDB06-77B0-440B-92BE-2FE4C4752997}"/>
              </a:ext>
            </a:extLst>
          </p:cNvPr>
          <p:cNvSpPr>
            <a:spLocks noGrp="1"/>
          </p:cNvSpPr>
          <p:nvPr>
            <p:ph type="title"/>
          </p:nvPr>
        </p:nvSpPr>
        <p:spPr>
          <a:xfrm>
            <a:off x="887510" y="809472"/>
            <a:ext cx="3201958" cy="780757"/>
          </a:xfrm>
        </p:spPr>
        <p:txBody>
          <a:bodyPr anchor="b">
            <a:noAutofit/>
          </a:bodyPr>
          <a:lstStyle>
            <a:lvl1pPr>
              <a:lnSpc>
                <a:spcPct val="100000"/>
              </a:lnSpc>
              <a:defRPr sz="2400">
                <a:solidFill>
                  <a:schemeClr val="accent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5B7FE1EF-60D7-4982-8ED8-45FD8E546D54}"/>
              </a:ext>
            </a:extLst>
          </p:cNvPr>
          <p:cNvSpPr>
            <a:spLocks noGrp="1"/>
          </p:cNvSpPr>
          <p:nvPr>
            <p:ph idx="1"/>
          </p:nvPr>
        </p:nvSpPr>
        <p:spPr>
          <a:xfrm>
            <a:off x="4279168" y="802272"/>
            <a:ext cx="6581089" cy="4873625"/>
          </a:xfrm>
        </p:spPr>
        <p:txBody>
          <a:bodyPr>
            <a:noAutofit/>
          </a:bodyPr>
          <a:lstStyle>
            <a:lvl1pPr marL="0" indent="0">
              <a:lnSpc>
                <a:spcPct val="100000"/>
              </a:lnSpc>
              <a:spcBef>
                <a:spcPts val="1500"/>
              </a:spcBef>
              <a:buNone/>
              <a:defRPr sz="1800" b="1">
                <a:solidFill>
                  <a:schemeClr val="tx1"/>
                </a:solidFill>
              </a:defRPr>
            </a:lvl1pPr>
            <a:lvl2pPr marL="0" indent="0">
              <a:lnSpc>
                <a:spcPct val="100000"/>
              </a:lnSpc>
              <a:spcBef>
                <a:spcPts val="0"/>
              </a:spcBef>
              <a:buNone/>
              <a:defRPr sz="1400">
                <a:solidFill>
                  <a:schemeClr val="bg2"/>
                </a:solidFill>
              </a:defRPr>
            </a:lvl2pPr>
            <a:lvl3pPr marL="0" indent="0">
              <a:lnSpc>
                <a:spcPct val="100000"/>
              </a:lnSpc>
              <a:spcBef>
                <a:spcPts val="1500"/>
              </a:spcBef>
              <a:buNone/>
              <a:defRPr lang="en-US" sz="1800" b="1" kern="1200">
                <a:solidFill>
                  <a:schemeClr val="tx1"/>
                </a:solidFill>
                <a:latin typeface="Century Gothic" panose="020B0502020202020204" pitchFamily="34" charset="0"/>
                <a:ea typeface="+mn-ea"/>
                <a:cs typeface="+mn-cs"/>
              </a:defRPr>
            </a:lvl3pPr>
            <a:lvl4pPr marL="0" indent="0">
              <a:lnSpc>
                <a:spcPct val="100000"/>
              </a:lnSpc>
              <a:spcBef>
                <a:spcPts val="0"/>
              </a:spcBef>
              <a:buNone/>
              <a:defRPr lang="en-US" sz="1400" kern="1200">
                <a:solidFill>
                  <a:schemeClr val="bg2"/>
                </a:solidFill>
                <a:latin typeface="Century Gothic" panose="020B0502020202020204" pitchFamily="34" charset="0"/>
                <a:ea typeface="+mn-ea"/>
                <a:cs typeface="+mn-cs"/>
              </a:defRPr>
            </a:lvl4pPr>
            <a:lvl5pPr marL="0" indent="0">
              <a:buNone/>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Picture Placeholder 8">
            <a:extLst>
              <a:ext uri="{FF2B5EF4-FFF2-40B4-BE49-F238E27FC236}">
                <a16:creationId xmlns:a16="http://schemas.microsoft.com/office/drawing/2014/main" id="{37402AE0-0F0F-44E4-9F6A-AFE3B8EAFE2B}"/>
              </a:ext>
            </a:extLst>
          </p:cNvPr>
          <p:cNvSpPr>
            <a:spLocks noGrp="1"/>
          </p:cNvSpPr>
          <p:nvPr>
            <p:ph type="pic" sz="quarter" idx="13" hasCustomPrompt="1"/>
          </p:nvPr>
        </p:nvSpPr>
        <p:spPr>
          <a:xfrm>
            <a:off x="905963" y="3044998"/>
            <a:ext cx="2926906" cy="2926908"/>
          </a:xfrm>
          <a:prstGeom prst="ellipse">
            <a:avLst/>
          </a:prstGeom>
          <a:solidFill>
            <a:schemeClr val="bg1">
              <a:lumMod val="95000"/>
            </a:schemeClr>
          </a:solidFill>
        </p:spPr>
        <p:txBody>
          <a:bodyPr>
            <a:normAutofit/>
          </a:bodyPr>
          <a:lstStyle>
            <a:lvl1pPr marL="0" indent="0" algn="ctr">
              <a:buNone/>
              <a:defRPr sz="1400"/>
            </a:lvl1pPr>
          </a:lstStyle>
          <a:p>
            <a:r>
              <a:rPr lang="en-US"/>
              <a:t>Click icon to insert photo</a:t>
            </a:r>
          </a:p>
        </p:txBody>
      </p:sp>
      <p:pic>
        <p:nvPicPr>
          <p:cNvPr id="11" name="Picture 10">
            <a:extLst>
              <a:ext uri="{FF2B5EF4-FFF2-40B4-BE49-F238E27FC236}">
                <a16:creationId xmlns:a16="http://schemas.microsoft.com/office/drawing/2014/main" id="{AE85BF69-4C8A-4BA8-B544-6DAE03FD57A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454346" y="452325"/>
            <a:ext cx="565775" cy="629142"/>
          </a:xfrm>
          <a:prstGeom prst="rect">
            <a:avLst/>
          </a:prstGeom>
        </p:spPr>
      </p:pic>
      <p:sp>
        <p:nvSpPr>
          <p:cNvPr id="12" name="Date Placeholder 11">
            <a:extLst>
              <a:ext uri="{FF2B5EF4-FFF2-40B4-BE49-F238E27FC236}">
                <a16:creationId xmlns:a16="http://schemas.microsoft.com/office/drawing/2014/main" id="{696B5755-44A1-4E78-B0F1-3DFA5149612F}"/>
              </a:ext>
            </a:extLst>
          </p:cNvPr>
          <p:cNvSpPr>
            <a:spLocks noGrp="1"/>
          </p:cNvSpPr>
          <p:nvPr>
            <p:ph type="dt" sz="half" idx="14"/>
          </p:nvPr>
        </p:nvSpPr>
        <p:spPr/>
        <p:txBody>
          <a:bodyPr/>
          <a:lstStyle/>
          <a:p>
            <a:fld id="{6EE7821C-DF97-41C7-B84D-17740CFB8D4B}" type="datetime4">
              <a:rPr lang="en-US" smtClean="0"/>
              <a:t>July 26, 2026</a:t>
            </a:fld>
            <a:endParaRPr lang="en-US"/>
          </a:p>
        </p:txBody>
      </p:sp>
      <p:sp>
        <p:nvSpPr>
          <p:cNvPr id="13" name="Footer Placeholder 12">
            <a:extLst>
              <a:ext uri="{FF2B5EF4-FFF2-40B4-BE49-F238E27FC236}">
                <a16:creationId xmlns:a16="http://schemas.microsoft.com/office/drawing/2014/main" id="{6778B1BE-D408-4E6E-82E4-2DC1C378A236}"/>
              </a:ext>
            </a:extLst>
          </p:cNvPr>
          <p:cNvSpPr>
            <a:spLocks noGrp="1"/>
          </p:cNvSpPr>
          <p:nvPr>
            <p:ph type="ftr" sz="quarter" idx="15"/>
          </p:nvPr>
        </p:nvSpPr>
        <p:spPr/>
        <p:txBody>
          <a:bodyPr/>
          <a:lstStyle/>
          <a:p>
            <a:pPr algn="l"/>
            <a:endParaRPr lang="en-US"/>
          </a:p>
        </p:txBody>
      </p:sp>
      <p:sp>
        <p:nvSpPr>
          <p:cNvPr id="14" name="Slide Number Placeholder 13">
            <a:extLst>
              <a:ext uri="{FF2B5EF4-FFF2-40B4-BE49-F238E27FC236}">
                <a16:creationId xmlns:a16="http://schemas.microsoft.com/office/drawing/2014/main" id="{9E40E27A-9DB6-408E-B879-C38348EE598A}"/>
              </a:ext>
            </a:extLst>
          </p:cNvPr>
          <p:cNvSpPr>
            <a:spLocks noGrp="1"/>
          </p:cNvSpPr>
          <p:nvPr>
            <p:ph type="sldNum" sz="quarter" idx="16"/>
          </p:nvPr>
        </p:nvSpPr>
        <p:spPr/>
        <p:txBody>
          <a:bodyPr/>
          <a:lstStyle/>
          <a:p>
            <a:fld id="{A5978FC5-35B0-46DC-8DFC-0BFD8A106CAC}" type="slidenum">
              <a:rPr lang="en-US" smtClean="0"/>
              <a:pPr/>
              <a:t>‹#›</a:t>
            </a:fld>
            <a:endParaRPr lang="en-US"/>
          </a:p>
        </p:txBody>
      </p:sp>
    </p:spTree>
    <p:extLst>
      <p:ext uri="{BB962C8B-B14F-4D97-AF65-F5344CB8AC3E}">
        <p14:creationId xmlns:p14="http://schemas.microsoft.com/office/powerpoint/2010/main" val="942655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Break + Photo">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39C3BB0-9E8B-4D39-967C-3E9DB3A5C245}"/>
              </a:ext>
            </a:extLst>
          </p:cNvPr>
          <p:cNvSpPr/>
          <p:nvPr userDrawn="1"/>
        </p:nvSpPr>
        <p:spPr>
          <a:xfrm>
            <a:off x="386863" y="379827"/>
            <a:ext cx="10906209" cy="6072493"/>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CDC426A-E2F5-47CA-998E-3BE917E5BCCB}"/>
              </a:ext>
            </a:extLst>
          </p:cNvPr>
          <p:cNvSpPr>
            <a:spLocks noGrp="1"/>
          </p:cNvSpPr>
          <p:nvPr>
            <p:ph type="title"/>
          </p:nvPr>
        </p:nvSpPr>
        <p:spPr>
          <a:xfrm>
            <a:off x="838884" y="823168"/>
            <a:ext cx="6420045" cy="1090039"/>
          </a:xfrm>
        </p:spPr>
        <p:txBody>
          <a:bodyPr anchor="t">
            <a:noAutofit/>
          </a:bodyPr>
          <a:lstStyle>
            <a:lvl1pPr>
              <a:defRPr sz="3000">
                <a:solidFill>
                  <a:schemeClr val="bg1"/>
                </a:solidFill>
              </a:defRPr>
            </a:lvl1pPr>
          </a:lstStyle>
          <a:p>
            <a:r>
              <a:rPr lang="en-US"/>
              <a:t>Click to edit Master title style</a:t>
            </a:r>
          </a:p>
        </p:txBody>
      </p:sp>
      <p:pic>
        <p:nvPicPr>
          <p:cNvPr id="7" name="Picture 6">
            <a:extLst>
              <a:ext uri="{FF2B5EF4-FFF2-40B4-BE49-F238E27FC236}">
                <a16:creationId xmlns:a16="http://schemas.microsoft.com/office/drawing/2014/main" id="{60B663BB-73DD-4586-A779-49F875BFDD6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454346" y="452325"/>
            <a:ext cx="565775" cy="629142"/>
          </a:xfrm>
          <a:prstGeom prst="rect">
            <a:avLst/>
          </a:prstGeom>
        </p:spPr>
      </p:pic>
      <p:sp>
        <p:nvSpPr>
          <p:cNvPr id="9" name="Date Placeholder 8">
            <a:extLst>
              <a:ext uri="{FF2B5EF4-FFF2-40B4-BE49-F238E27FC236}">
                <a16:creationId xmlns:a16="http://schemas.microsoft.com/office/drawing/2014/main" id="{19DF01C8-4FA2-43DF-A37A-8032BC4BA3AF}"/>
              </a:ext>
            </a:extLst>
          </p:cNvPr>
          <p:cNvSpPr>
            <a:spLocks noGrp="1"/>
          </p:cNvSpPr>
          <p:nvPr>
            <p:ph type="dt" sz="half" idx="10"/>
          </p:nvPr>
        </p:nvSpPr>
        <p:spPr/>
        <p:txBody>
          <a:bodyPr/>
          <a:lstStyle/>
          <a:p>
            <a:fld id="{3D4017B7-DA7C-4851-B3DF-BCE49FBC389A}" type="datetime4">
              <a:rPr lang="en-US" smtClean="0"/>
              <a:t>July 26, 2026</a:t>
            </a:fld>
            <a:endParaRPr lang="en-US"/>
          </a:p>
        </p:txBody>
      </p:sp>
      <p:sp>
        <p:nvSpPr>
          <p:cNvPr id="10" name="Footer Placeholder 9">
            <a:extLst>
              <a:ext uri="{FF2B5EF4-FFF2-40B4-BE49-F238E27FC236}">
                <a16:creationId xmlns:a16="http://schemas.microsoft.com/office/drawing/2014/main" id="{34D2B386-A6FB-4270-BA29-8E76793FE98D}"/>
              </a:ext>
            </a:extLst>
          </p:cNvPr>
          <p:cNvSpPr>
            <a:spLocks noGrp="1"/>
          </p:cNvSpPr>
          <p:nvPr>
            <p:ph type="ftr" sz="quarter" idx="11"/>
          </p:nvPr>
        </p:nvSpPr>
        <p:spPr/>
        <p:txBody>
          <a:bodyPr/>
          <a:lstStyle/>
          <a:p>
            <a:pPr algn="l"/>
            <a:endParaRPr lang="en-US"/>
          </a:p>
        </p:txBody>
      </p:sp>
      <p:sp>
        <p:nvSpPr>
          <p:cNvPr id="11" name="Slide Number Placeholder 10">
            <a:extLst>
              <a:ext uri="{FF2B5EF4-FFF2-40B4-BE49-F238E27FC236}">
                <a16:creationId xmlns:a16="http://schemas.microsoft.com/office/drawing/2014/main" id="{7835E190-1166-4F70-95F8-65E5ACEA95A6}"/>
              </a:ext>
            </a:extLst>
          </p:cNvPr>
          <p:cNvSpPr>
            <a:spLocks noGrp="1"/>
          </p:cNvSpPr>
          <p:nvPr>
            <p:ph type="sldNum" sz="quarter" idx="12"/>
          </p:nvPr>
        </p:nvSpPr>
        <p:spPr/>
        <p:txBody>
          <a:bodyPr/>
          <a:lstStyle/>
          <a:p>
            <a:fld id="{A5978FC5-35B0-46DC-8DFC-0BFD8A106CAC}" type="slidenum">
              <a:rPr lang="en-US" smtClean="0"/>
              <a:pPr/>
              <a:t>‹#›</a:t>
            </a:fld>
            <a:endParaRPr lang="en-US"/>
          </a:p>
        </p:txBody>
      </p:sp>
      <p:sp>
        <p:nvSpPr>
          <p:cNvPr id="14" name="Text Placeholder 20">
            <a:extLst>
              <a:ext uri="{FF2B5EF4-FFF2-40B4-BE49-F238E27FC236}">
                <a16:creationId xmlns:a16="http://schemas.microsoft.com/office/drawing/2014/main" id="{E0E85E97-E41A-4310-AAAC-7F74D6A0223C}"/>
              </a:ext>
            </a:extLst>
          </p:cNvPr>
          <p:cNvSpPr>
            <a:spLocks noGrp="1"/>
          </p:cNvSpPr>
          <p:nvPr>
            <p:ph type="body" sz="quarter" idx="13"/>
          </p:nvPr>
        </p:nvSpPr>
        <p:spPr>
          <a:xfrm>
            <a:off x="845918" y="2525151"/>
            <a:ext cx="6413011" cy="3453618"/>
          </a:xfrm>
        </p:spPr>
        <p:txBody>
          <a:bodyPr/>
          <a:lstStyle>
            <a:lvl1pPr marL="0" indent="0">
              <a:lnSpc>
                <a:spcPct val="100000"/>
              </a:lnSpc>
              <a:spcBef>
                <a:spcPts val="0"/>
              </a:spcBef>
              <a:spcAft>
                <a:spcPts val="900"/>
              </a:spcAft>
              <a:buNone/>
              <a:defRPr sz="1500" b="1" cap="all" baseline="0">
                <a:solidFill>
                  <a:schemeClr val="bg1"/>
                </a:solidFill>
              </a:defRPr>
            </a:lvl1pPr>
            <a:lvl2pPr marL="393700" indent="-393700">
              <a:lnSpc>
                <a:spcPct val="100000"/>
              </a:lnSpc>
              <a:spcBef>
                <a:spcPts val="1400"/>
              </a:spcBef>
              <a:spcAft>
                <a:spcPts val="0"/>
              </a:spcAft>
              <a:buFontTx/>
              <a:buBlip>
                <a:blip r:embed="rId4"/>
              </a:buBlip>
              <a:defRPr sz="2000">
                <a:solidFill>
                  <a:schemeClr val="bg1"/>
                </a:solidFill>
              </a:defRPr>
            </a:lvl2pPr>
            <a:lvl3pPr marL="0" indent="0">
              <a:lnSpc>
                <a:spcPts val="1400"/>
              </a:lnSpc>
              <a:spcBef>
                <a:spcPts val="0"/>
              </a:spcBef>
              <a:spcAft>
                <a:spcPts val="0"/>
              </a:spcAft>
              <a:buNone/>
              <a:defRPr sz="1200"/>
            </a:lvl3pPr>
            <a:lvl4pPr marL="0" indent="0">
              <a:lnSpc>
                <a:spcPts val="1400"/>
              </a:lnSpc>
              <a:spcBef>
                <a:spcPts val="0"/>
              </a:spcBef>
              <a:spcAft>
                <a:spcPts val="0"/>
              </a:spcAft>
              <a:buNone/>
              <a:defRPr sz="1200"/>
            </a:lvl4pPr>
            <a:lvl5pPr marL="0" indent="0">
              <a:lnSpc>
                <a:spcPts val="1400"/>
              </a:lnSpc>
              <a:spcBef>
                <a:spcPts val="0"/>
              </a:spcBef>
              <a:spcAft>
                <a:spcPts val="0"/>
              </a:spcAft>
              <a:buNone/>
              <a:defRPr sz="1200"/>
            </a:lvl5pPr>
          </a:lstStyle>
          <a:p>
            <a:pPr lvl="0"/>
            <a:r>
              <a:rPr lang="en-US"/>
              <a:t>Click to edit Master text styles</a:t>
            </a:r>
          </a:p>
          <a:p>
            <a:pPr lvl="1"/>
            <a:r>
              <a:rPr lang="en-US"/>
              <a:t>Second level</a:t>
            </a:r>
          </a:p>
        </p:txBody>
      </p:sp>
      <p:sp>
        <p:nvSpPr>
          <p:cNvPr id="12" name="Picture Placeholder 15">
            <a:extLst>
              <a:ext uri="{FF2B5EF4-FFF2-40B4-BE49-F238E27FC236}">
                <a16:creationId xmlns:a16="http://schemas.microsoft.com/office/drawing/2014/main" id="{CF1FA8DB-8C64-4C62-8342-A7DB77D01C33}"/>
              </a:ext>
            </a:extLst>
          </p:cNvPr>
          <p:cNvSpPr>
            <a:spLocks noGrp="1"/>
          </p:cNvSpPr>
          <p:nvPr>
            <p:ph type="pic" sz="quarter" idx="14" hasCustomPrompt="1"/>
          </p:nvPr>
        </p:nvSpPr>
        <p:spPr>
          <a:xfrm>
            <a:off x="7776735" y="379826"/>
            <a:ext cx="3516338" cy="6072212"/>
          </a:xfrm>
          <a:solidFill>
            <a:schemeClr val="bg2">
              <a:lumMod val="20000"/>
              <a:lumOff val="80000"/>
            </a:schemeClr>
          </a:solidFill>
        </p:spPr>
        <p:txBody>
          <a:bodyPr>
            <a:normAutofit/>
          </a:bodyPr>
          <a:lstStyle>
            <a:lvl1pPr marL="0" indent="0" algn="ctr">
              <a:buNone/>
              <a:defRPr sz="1400"/>
            </a:lvl1pPr>
          </a:lstStyle>
          <a:p>
            <a:r>
              <a:rPr lang="en-US"/>
              <a:t>Click icon below to insert photo</a:t>
            </a:r>
          </a:p>
        </p:txBody>
      </p:sp>
    </p:spTree>
    <p:extLst>
      <p:ext uri="{BB962C8B-B14F-4D97-AF65-F5344CB8AC3E}">
        <p14:creationId xmlns:p14="http://schemas.microsoft.com/office/powerpoint/2010/main" val="1968522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CDB06-77B0-440B-92BE-2FE4C4752997}"/>
              </a:ext>
            </a:extLst>
          </p:cNvPr>
          <p:cNvSpPr>
            <a:spLocks noGrp="1"/>
          </p:cNvSpPr>
          <p:nvPr>
            <p:ph type="title"/>
          </p:nvPr>
        </p:nvSpPr>
        <p:spPr>
          <a:xfrm>
            <a:off x="839790" y="795238"/>
            <a:ext cx="3201958" cy="1167885"/>
          </a:xfrm>
        </p:spPr>
        <p:txBody>
          <a:bodyPr anchor="t">
            <a:noAutofit/>
          </a:bodyPr>
          <a:lstStyle>
            <a:lvl1pPr>
              <a:lnSpc>
                <a:spcPct val="100000"/>
              </a:lnSpc>
              <a:defRPr sz="2800">
                <a:solidFill>
                  <a:schemeClr val="accent1"/>
                </a:solidFill>
              </a:defRPr>
            </a:lvl1pPr>
          </a:lstStyle>
          <a:p>
            <a:r>
              <a:rPr lang="en-US"/>
              <a:t>Click to edit Master title style</a:t>
            </a:r>
          </a:p>
        </p:txBody>
      </p:sp>
      <p:sp>
        <p:nvSpPr>
          <p:cNvPr id="12" name="Date Placeholder 11">
            <a:extLst>
              <a:ext uri="{FF2B5EF4-FFF2-40B4-BE49-F238E27FC236}">
                <a16:creationId xmlns:a16="http://schemas.microsoft.com/office/drawing/2014/main" id="{696B5755-44A1-4E78-B0F1-3DFA5149612F}"/>
              </a:ext>
            </a:extLst>
          </p:cNvPr>
          <p:cNvSpPr>
            <a:spLocks noGrp="1"/>
          </p:cNvSpPr>
          <p:nvPr>
            <p:ph type="dt" sz="half" idx="14"/>
          </p:nvPr>
        </p:nvSpPr>
        <p:spPr/>
        <p:txBody>
          <a:bodyPr/>
          <a:lstStyle/>
          <a:p>
            <a:fld id="{BB4D92A3-41BC-4593-BE9A-FECAD6376F45}" type="datetime4">
              <a:rPr lang="en-US" smtClean="0"/>
              <a:t>July 26, 2026</a:t>
            </a:fld>
            <a:endParaRPr lang="en-US"/>
          </a:p>
        </p:txBody>
      </p:sp>
      <p:sp>
        <p:nvSpPr>
          <p:cNvPr id="13" name="Footer Placeholder 12">
            <a:extLst>
              <a:ext uri="{FF2B5EF4-FFF2-40B4-BE49-F238E27FC236}">
                <a16:creationId xmlns:a16="http://schemas.microsoft.com/office/drawing/2014/main" id="{6778B1BE-D408-4E6E-82E4-2DC1C378A236}"/>
              </a:ext>
            </a:extLst>
          </p:cNvPr>
          <p:cNvSpPr>
            <a:spLocks noGrp="1"/>
          </p:cNvSpPr>
          <p:nvPr>
            <p:ph type="ftr" sz="quarter" idx="15"/>
          </p:nvPr>
        </p:nvSpPr>
        <p:spPr/>
        <p:txBody>
          <a:bodyPr/>
          <a:lstStyle/>
          <a:p>
            <a:pPr algn="l"/>
            <a:endParaRPr lang="en-US"/>
          </a:p>
        </p:txBody>
      </p:sp>
      <p:sp>
        <p:nvSpPr>
          <p:cNvPr id="14" name="Slide Number Placeholder 13">
            <a:extLst>
              <a:ext uri="{FF2B5EF4-FFF2-40B4-BE49-F238E27FC236}">
                <a16:creationId xmlns:a16="http://schemas.microsoft.com/office/drawing/2014/main" id="{9E40E27A-9DB6-408E-B879-C38348EE598A}"/>
              </a:ext>
            </a:extLst>
          </p:cNvPr>
          <p:cNvSpPr>
            <a:spLocks noGrp="1"/>
          </p:cNvSpPr>
          <p:nvPr>
            <p:ph type="sldNum" sz="quarter" idx="16"/>
          </p:nvPr>
        </p:nvSpPr>
        <p:spPr/>
        <p:txBody>
          <a:bodyPr/>
          <a:lstStyle/>
          <a:p>
            <a:fld id="{A5978FC5-35B0-46DC-8DFC-0BFD8A106CAC}" type="slidenum">
              <a:rPr lang="en-US" smtClean="0"/>
              <a:pPr/>
              <a:t>‹#›</a:t>
            </a:fld>
            <a:endParaRPr lang="en-US"/>
          </a:p>
        </p:txBody>
      </p:sp>
      <p:sp>
        <p:nvSpPr>
          <p:cNvPr id="8" name="Text Placeholder 7">
            <a:extLst>
              <a:ext uri="{FF2B5EF4-FFF2-40B4-BE49-F238E27FC236}">
                <a16:creationId xmlns:a16="http://schemas.microsoft.com/office/drawing/2014/main" id="{2896A707-C472-4F39-A7C2-C9EFC1B3B6F6}"/>
              </a:ext>
            </a:extLst>
          </p:cNvPr>
          <p:cNvSpPr>
            <a:spLocks noGrp="1"/>
          </p:cNvSpPr>
          <p:nvPr>
            <p:ph type="body" sz="quarter" idx="17"/>
          </p:nvPr>
        </p:nvSpPr>
        <p:spPr>
          <a:xfrm>
            <a:off x="4283952" y="1977198"/>
            <a:ext cx="6857659" cy="4311060"/>
          </a:xfrm>
        </p:spPr>
        <p:txBody>
          <a:bodyPr>
            <a:noAutofit/>
          </a:bodyPr>
          <a:lstStyle>
            <a:lvl1pPr marL="471488" indent="-471488">
              <a:lnSpc>
                <a:spcPct val="100000"/>
              </a:lnSpc>
              <a:spcBef>
                <a:spcPts val="0"/>
              </a:spcBef>
              <a:spcAft>
                <a:spcPts val="1200"/>
              </a:spcAft>
              <a:buFontTx/>
              <a:buBlip>
                <a:blip r:embed="rId2"/>
              </a:buBlip>
              <a:defRPr sz="2000">
                <a:solidFill>
                  <a:schemeClr val="tx1"/>
                </a:solidFill>
              </a:defRPr>
            </a:lvl1pPr>
            <a:lvl2pPr marL="471488" indent="-471488">
              <a:lnSpc>
                <a:spcPct val="100000"/>
              </a:lnSpc>
              <a:spcBef>
                <a:spcPts val="0"/>
              </a:spcBef>
              <a:spcAft>
                <a:spcPts val="1200"/>
              </a:spcAft>
              <a:buFontTx/>
              <a:buBlip>
                <a:blip r:embed="rId3"/>
              </a:buBlip>
              <a:defRPr sz="2000">
                <a:solidFill>
                  <a:schemeClr val="tx1"/>
                </a:solidFill>
              </a:defRPr>
            </a:lvl2pPr>
            <a:lvl3pPr marL="471488" indent="-471488">
              <a:lnSpc>
                <a:spcPct val="100000"/>
              </a:lnSpc>
              <a:spcBef>
                <a:spcPts val="0"/>
              </a:spcBef>
              <a:spcAft>
                <a:spcPts val="1200"/>
              </a:spcAft>
              <a:buFontTx/>
              <a:buBlip>
                <a:blip r:embed="rId4"/>
              </a:buBlip>
              <a:defRPr sz="2000">
                <a:solidFill>
                  <a:schemeClr val="tx1"/>
                </a:solidFill>
              </a:defRPr>
            </a:lvl3pPr>
            <a:lvl4pPr marL="471488" indent="-471488">
              <a:lnSpc>
                <a:spcPct val="100000"/>
              </a:lnSpc>
              <a:spcBef>
                <a:spcPts val="0"/>
              </a:spcBef>
              <a:spcAft>
                <a:spcPts val="1200"/>
              </a:spcAft>
              <a:buFontTx/>
              <a:buBlip>
                <a:blip r:embed="rId5"/>
              </a:buBlip>
              <a:defRPr sz="2000">
                <a:solidFill>
                  <a:schemeClr val="tx1"/>
                </a:solidFill>
              </a:defRPr>
            </a:lvl4pPr>
            <a:lvl5pPr marL="471488" indent="-471488">
              <a:lnSpc>
                <a:spcPct val="100000"/>
              </a:lnSpc>
              <a:spcBef>
                <a:spcPts val="0"/>
              </a:spcBef>
              <a:spcAft>
                <a:spcPts val="1200"/>
              </a:spcAft>
              <a:buFontTx/>
              <a:buBlip>
                <a:blip r:embed="rId6"/>
              </a:buBlip>
              <a:defRPr sz="20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53300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CDB06-77B0-440B-92BE-2FE4C4752997}"/>
              </a:ext>
            </a:extLst>
          </p:cNvPr>
          <p:cNvSpPr>
            <a:spLocks noGrp="1"/>
          </p:cNvSpPr>
          <p:nvPr>
            <p:ph type="title"/>
          </p:nvPr>
        </p:nvSpPr>
        <p:spPr>
          <a:xfrm>
            <a:off x="839790" y="1298448"/>
            <a:ext cx="3201958" cy="1167885"/>
          </a:xfrm>
        </p:spPr>
        <p:txBody>
          <a:bodyPr anchor="t">
            <a:noAutofit/>
          </a:bodyPr>
          <a:lstStyle>
            <a:lvl1pPr>
              <a:lnSpc>
                <a:spcPct val="100000"/>
              </a:lnSpc>
              <a:defRPr sz="2400">
                <a:solidFill>
                  <a:schemeClr val="accent1"/>
                </a:solidFill>
              </a:defRPr>
            </a:lvl1pPr>
          </a:lstStyle>
          <a:p>
            <a:r>
              <a:rPr lang="en-US"/>
              <a:t>Click to edit Master title style</a:t>
            </a:r>
          </a:p>
        </p:txBody>
      </p:sp>
      <p:sp>
        <p:nvSpPr>
          <p:cNvPr id="12" name="Date Placeholder 11">
            <a:extLst>
              <a:ext uri="{FF2B5EF4-FFF2-40B4-BE49-F238E27FC236}">
                <a16:creationId xmlns:a16="http://schemas.microsoft.com/office/drawing/2014/main" id="{696B5755-44A1-4E78-B0F1-3DFA5149612F}"/>
              </a:ext>
            </a:extLst>
          </p:cNvPr>
          <p:cNvSpPr>
            <a:spLocks noGrp="1"/>
          </p:cNvSpPr>
          <p:nvPr>
            <p:ph type="dt" sz="half" idx="14"/>
          </p:nvPr>
        </p:nvSpPr>
        <p:spPr/>
        <p:txBody>
          <a:bodyPr/>
          <a:lstStyle/>
          <a:p>
            <a:fld id="{F3C2F325-F4AF-4A83-BB3E-C3F69B2E91EC}" type="datetime4">
              <a:rPr lang="en-US" smtClean="0"/>
              <a:t>July 26, 2026</a:t>
            </a:fld>
            <a:endParaRPr lang="en-US"/>
          </a:p>
        </p:txBody>
      </p:sp>
      <p:sp>
        <p:nvSpPr>
          <p:cNvPr id="13" name="Footer Placeholder 12">
            <a:extLst>
              <a:ext uri="{FF2B5EF4-FFF2-40B4-BE49-F238E27FC236}">
                <a16:creationId xmlns:a16="http://schemas.microsoft.com/office/drawing/2014/main" id="{6778B1BE-D408-4E6E-82E4-2DC1C378A236}"/>
              </a:ext>
            </a:extLst>
          </p:cNvPr>
          <p:cNvSpPr>
            <a:spLocks noGrp="1"/>
          </p:cNvSpPr>
          <p:nvPr>
            <p:ph type="ftr" sz="quarter" idx="15"/>
          </p:nvPr>
        </p:nvSpPr>
        <p:spPr/>
        <p:txBody>
          <a:bodyPr/>
          <a:lstStyle/>
          <a:p>
            <a:pPr algn="l"/>
            <a:endParaRPr lang="en-US"/>
          </a:p>
        </p:txBody>
      </p:sp>
      <p:sp>
        <p:nvSpPr>
          <p:cNvPr id="14" name="Slide Number Placeholder 13">
            <a:extLst>
              <a:ext uri="{FF2B5EF4-FFF2-40B4-BE49-F238E27FC236}">
                <a16:creationId xmlns:a16="http://schemas.microsoft.com/office/drawing/2014/main" id="{9E40E27A-9DB6-408E-B879-C38348EE598A}"/>
              </a:ext>
            </a:extLst>
          </p:cNvPr>
          <p:cNvSpPr>
            <a:spLocks noGrp="1"/>
          </p:cNvSpPr>
          <p:nvPr>
            <p:ph type="sldNum" sz="quarter" idx="16"/>
          </p:nvPr>
        </p:nvSpPr>
        <p:spPr/>
        <p:txBody>
          <a:bodyPr/>
          <a:lstStyle/>
          <a:p>
            <a:fld id="{A5978FC5-35B0-46DC-8DFC-0BFD8A106CAC}" type="slidenum">
              <a:rPr lang="en-US" smtClean="0"/>
              <a:pPr/>
              <a:t>‹#›</a:t>
            </a:fld>
            <a:endParaRPr lang="en-US"/>
          </a:p>
        </p:txBody>
      </p:sp>
      <p:sp>
        <p:nvSpPr>
          <p:cNvPr id="8" name="Text Placeholder 7">
            <a:extLst>
              <a:ext uri="{FF2B5EF4-FFF2-40B4-BE49-F238E27FC236}">
                <a16:creationId xmlns:a16="http://schemas.microsoft.com/office/drawing/2014/main" id="{2896A707-C472-4F39-A7C2-C9EFC1B3B6F6}"/>
              </a:ext>
            </a:extLst>
          </p:cNvPr>
          <p:cNvSpPr>
            <a:spLocks noGrp="1"/>
          </p:cNvSpPr>
          <p:nvPr>
            <p:ph type="body" sz="quarter" idx="17"/>
          </p:nvPr>
        </p:nvSpPr>
        <p:spPr>
          <a:xfrm>
            <a:off x="4283952" y="1308981"/>
            <a:ext cx="6794355" cy="4951141"/>
          </a:xfrm>
        </p:spPr>
        <p:txBody>
          <a:bodyPr>
            <a:noAutofit/>
          </a:bodyPr>
          <a:lstStyle>
            <a:lvl1pPr marL="471488" indent="-471488">
              <a:lnSpc>
                <a:spcPct val="100000"/>
              </a:lnSpc>
              <a:spcBef>
                <a:spcPts val="0"/>
              </a:spcBef>
              <a:spcAft>
                <a:spcPts val="1200"/>
              </a:spcAft>
              <a:buFontTx/>
              <a:buBlip>
                <a:blip r:embed="rId2"/>
              </a:buBlip>
              <a:defRPr sz="2000">
                <a:solidFill>
                  <a:schemeClr val="tx1"/>
                </a:solidFill>
              </a:defRPr>
            </a:lvl1pPr>
            <a:lvl2pPr marL="471488" indent="-471488">
              <a:lnSpc>
                <a:spcPct val="100000"/>
              </a:lnSpc>
              <a:spcBef>
                <a:spcPts val="0"/>
              </a:spcBef>
              <a:spcAft>
                <a:spcPts val="1200"/>
              </a:spcAft>
              <a:buFontTx/>
              <a:buBlip>
                <a:blip r:embed="rId3"/>
              </a:buBlip>
              <a:defRPr sz="2000">
                <a:solidFill>
                  <a:schemeClr val="tx1"/>
                </a:solidFill>
              </a:defRPr>
            </a:lvl2pPr>
            <a:lvl3pPr marL="471488" indent="-471488">
              <a:lnSpc>
                <a:spcPct val="100000"/>
              </a:lnSpc>
              <a:spcBef>
                <a:spcPts val="0"/>
              </a:spcBef>
              <a:spcAft>
                <a:spcPts val="1200"/>
              </a:spcAft>
              <a:buFontTx/>
              <a:buBlip>
                <a:blip r:embed="rId4"/>
              </a:buBlip>
              <a:defRPr sz="2000">
                <a:solidFill>
                  <a:schemeClr val="tx1"/>
                </a:solidFill>
              </a:defRPr>
            </a:lvl3pPr>
            <a:lvl4pPr marL="471488" indent="-471488">
              <a:lnSpc>
                <a:spcPct val="100000"/>
              </a:lnSpc>
              <a:spcBef>
                <a:spcPts val="0"/>
              </a:spcBef>
              <a:spcAft>
                <a:spcPts val="1200"/>
              </a:spcAft>
              <a:buFontTx/>
              <a:buBlip>
                <a:blip r:embed="rId5"/>
              </a:buBlip>
              <a:defRPr sz="2000">
                <a:solidFill>
                  <a:schemeClr val="tx1"/>
                </a:solidFill>
              </a:defRPr>
            </a:lvl4pPr>
            <a:lvl5pPr marL="471488" indent="-471488">
              <a:lnSpc>
                <a:spcPct val="100000"/>
              </a:lnSpc>
              <a:spcBef>
                <a:spcPts val="0"/>
              </a:spcBef>
              <a:spcAft>
                <a:spcPts val="1200"/>
              </a:spcAft>
              <a:buFontTx/>
              <a:buBlip>
                <a:blip r:embed="rId6"/>
              </a:buBlip>
              <a:defRPr sz="20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2">
            <a:extLst>
              <a:ext uri="{FF2B5EF4-FFF2-40B4-BE49-F238E27FC236}">
                <a16:creationId xmlns:a16="http://schemas.microsoft.com/office/drawing/2014/main" id="{E1041CD9-688E-4DB6-B992-B6557D633415}"/>
              </a:ext>
            </a:extLst>
          </p:cNvPr>
          <p:cNvSpPr>
            <a:spLocks noGrp="1"/>
          </p:cNvSpPr>
          <p:nvPr>
            <p:ph type="body" idx="1"/>
          </p:nvPr>
        </p:nvSpPr>
        <p:spPr>
          <a:xfrm>
            <a:off x="853857" y="827200"/>
            <a:ext cx="10224450" cy="227877"/>
          </a:xfrm>
        </p:spPr>
        <p:txBody>
          <a:bodyPr anchor="t">
            <a:noAutofit/>
          </a:bodyPr>
          <a:lstStyle>
            <a:lvl1pPr marL="0" indent="0">
              <a:buNone/>
              <a:defRPr sz="1100" b="1" cap="all" spc="4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164990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Frame Graphic/Stat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CDB06-77B0-440B-92BE-2FE4C4752997}"/>
              </a:ext>
            </a:extLst>
          </p:cNvPr>
          <p:cNvSpPr>
            <a:spLocks noGrp="1"/>
          </p:cNvSpPr>
          <p:nvPr>
            <p:ph type="title"/>
          </p:nvPr>
        </p:nvSpPr>
        <p:spPr>
          <a:xfrm>
            <a:off x="839790" y="1298448"/>
            <a:ext cx="3929158" cy="1167885"/>
          </a:xfrm>
        </p:spPr>
        <p:txBody>
          <a:bodyPr anchor="t">
            <a:noAutofit/>
          </a:bodyPr>
          <a:lstStyle>
            <a:lvl1pPr>
              <a:lnSpc>
                <a:spcPct val="100000"/>
              </a:lnSpc>
              <a:defRPr sz="2400">
                <a:solidFill>
                  <a:schemeClr val="accent1"/>
                </a:solidFill>
              </a:defRPr>
            </a:lvl1pPr>
          </a:lstStyle>
          <a:p>
            <a:r>
              <a:rPr lang="en-US"/>
              <a:t>Click to edit Master title style</a:t>
            </a:r>
          </a:p>
        </p:txBody>
      </p:sp>
      <p:sp>
        <p:nvSpPr>
          <p:cNvPr id="12" name="Date Placeholder 11">
            <a:extLst>
              <a:ext uri="{FF2B5EF4-FFF2-40B4-BE49-F238E27FC236}">
                <a16:creationId xmlns:a16="http://schemas.microsoft.com/office/drawing/2014/main" id="{696B5755-44A1-4E78-B0F1-3DFA5149612F}"/>
              </a:ext>
            </a:extLst>
          </p:cNvPr>
          <p:cNvSpPr>
            <a:spLocks noGrp="1"/>
          </p:cNvSpPr>
          <p:nvPr>
            <p:ph type="dt" sz="half" idx="14"/>
          </p:nvPr>
        </p:nvSpPr>
        <p:spPr/>
        <p:txBody>
          <a:bodyPr/>
          <a:lstStyle/>
          <a:p>
            <a:fld id="{FB6BF75B-7390-4439-AF6E-FCA86F655644}" type="datetime4">
              <a:rPr lang="en-US" smtClean="0"/>
              <a:t>July 26, 2026</a:t>
            </a:fld>
            <a:endParaRPr lang="en-US"/>
          </a:p>
        </p:txBody>
      </p:sp>
      <p:sp>
        <p:nvSpPr>
          <p:cNvPr id="13" name="Footer Placeholder 12">
            <a:extLst>
              <a:ext uri="{FF2B5EF4-FFF2-40B4-BE49-F238E27FC236}">
                <a16:creationId xmlns:a16="http://schemas.microsoft.com/office/drawing/2014/main" id="{6778B1BE-D408-4E6E-82E4-2DC1C378A236}"/>
              </a:ext>
            </a:extLst>
          </p:cNvPr>
          <p:cNvSpPr>
            <a:spLocks noGrp="1"/>
          </p:cNvSpPr>
          <p:nvPr>
            <p:ph type="ftr" sz="quarter" idx="15"/>
          </p:nvPr>
        </p:nvSpPr>
        <p:spPr/>
        <p:txBody>
          <a:bodyPr/>
          <a:lstStyle/>
          <a:p>
            <a:pPr algn="l"/>
            <a:endParaRPr lang="en-US"/>
          </a:p>
        </p:txBody>
      </p:sp>
      <p:sp>
        <p:nvSpPr>
          <p:cNvPr id="14" name="Slide Number Placeholder 13">
            <a:extLst>
              <a:ext uri="{FF2B5EF4-FFF2-40B4-BE49-F238E27FC236}">
                <a16:creationId xmlns:a16="http://schemas.microsoft.com/office/drawing/2014/main" id="{9E40E27A-9DB6-408E-B879-C38348EE598A}"/>
              </a:ext>
            </a:extLst>
          </p:cNvPr>
          <p:cNvSpPr>
            <a:spLocks noGrp="1"/>
          </p:cNvSpPr>
          <p:nvPr>
            <p:ph type="sldNum" sz="quarter" idx="16"/>
          </p:nvPr>
        </p:nvSpPr>
        <p:spPr/>
        <p:txBody>
          <a:bodyPr/>
          <a:lstStyle/>
          <a:p>
            <a:fld id="{A5978FC5-35B0-46DC-8DFC-0BFD8A106CAC}" type="slidenum">
              <a:rPr lang="en-US" smtClean="0"/>
              <a:pPr/>
              <a:t>‹#›</a:t>
            </a:fld>
            <a:endParaRPr lang="en-US"/>
          </a:p>
        </p:txBody>
      </p:sp>
      <p:sp>
        <p:nvSpPr>
          <p:cNvPr id="7" name="Text Placeholder 2">
            <a:extLst>
              <a:ext uri="{FF2B5EF4-FFF2-40B4-BE49-F238E27FC236}">
                <a16:creationId xmlns:a16="http://schemas.microsoft.com/office/drawing/2014/main" id="{CF7F94C6-DDDB-4EA8-9C2D-3A2BF14F1F92}"/>
              </a:ext>
            </a:extLst>
          </p:cNvPr>
          <p:cNvSpPr>
            <a:spLocks noGrp="1"/>
          </p:cNvSpPr>
          <p:nvPr>
            <p:ph type="body" idx="1"/>
          </p:nvPr>
        </p:nvSpPr>
        <p:spPr>
          <a:xfrm>
            <a:off x="853857" y="827200"/>
            <a:ext cx="10224450" cy="227877"/>
          </a:xfrm>
        </p:spPr>
        <p:txBody>
          <a:bodyPr anchor="t">
            <a:noAutofit/>
          </a:bodyPr>
          <a:lstStyle>
            <a:lvl1pPr marL="0" indent="0">
              <a:buNone/>
              <a:defRPr sz="1100" b="1" cap="all" spc="4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2666212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ull Frame Quote">
    <p:spTree>
      <p:nvGrpSpPr>
        <p:cNvPr id="1" name=""/>
        <p:cNvGrpSpPr/>
        <p:nvPr/>
      </p:nvGrpSpPr>
      <p:grpSpPr>
        <a:xfrm>
          <a:off x="0" y="0"/>
          <a:ext cx="0" cy="0"/>
          <a:chOff x="0" y="0"/>
          <a:chExt cx="0" cy="0"/>
        </a:xfrm>
      </p:grpSpPr>
      <p:sp>
        <p:nvSpPr>
          <p:cNvPr id="12" name="Date Placeholder 11">
            <a:extLst>
              <a:ext uri="{FF2B5EF4-FFF2-40B4-BE49-F238E27FC236}">
                <a16:creationId xmlns:a16="http://schemas.microsoft.com/office/drawing/2014/main" id="{696B5755-44A1-4E78-B0F1-3DFA5149612F}"/>
              </a:ext>
            </a:extLst>
          </p:cNvPr>
          <p:cNvSpPr>
            <a:spLocks noGrp="1"/>
          </p:cNvSpPr>
          <p:nvPr>
            <p:ph type="dt" sz="half" idx="14"/>
          </p:nvPr>
        </p:nvSpPr>
        <p:spPr/>
        <p:txBody>
          <a:bodyPr/>
          <a:lstStyle/>
          <a:p>
            <a:fld id="{00FE7CCF-16A0-407B-8905-AB29ACD1524A}" type="datetime4">
              <a:rPr lang="en-US" smtClean="0"/>
              <a:t>July 26, 2026</a:t>
            </a:fld>
            <a:endParaRPr lang="en-US"/>
          </a:p>
        </p:txBody>
      </p:sp>
      <p:sp>
        <p:nvSpPr>
          <p:cNvPr id="13" name="Footer Placeholder 12">
            <a:extLst>
              <a:ext uri="{FF2B5EF4-FFF2-40B4-BE49-F238E27FC236}">
                <a16:creationId xmlns:a16="http://schemas.microsoft.com/office/drawing/2014/main" id="{6778B1BE-D408-4E6E-82E4-2DC1C378A236}"/>
              </a:ext>
            </a:extLst>
          </p:cNvPr>
          <p:cNvSpPr>
            <a:spLocks noGrp="1"/>
          </p:cNvSpPr>
          <p:nvPr>
            <p:ph type="ftr" sz="quarter" idx="15"/>
          </p:nvPr>
        </p:nvSpPr>
        <p:spPr/>
        <p:txBody>
          <a:bodyPr/>
          <a:lstStyle/>
          <a:p>
            <a:pPr algn="l"/>
            <a:endParaRPr lang="en-US"/>
          </a:p>
        </p:txBody>
      </p:sp>
      <p:sp>
        <p:nvSpPr>
          <p:cNvPr id="14" name="Slide Number Placeholder 13">
            <a:extLst>
              <a:ext uri="{FF2B5EF4-FFF2-40B4-BE49-F238E27FC236}">
                <a16:creationId xmlns:a16="http://schemas.microsoft.com/office/drawing/2014/main" id="{9E40E27A-9DB6-408E-B879-C38348EE598A}"/>
              </a:ext>
            </a:extLst>
          </p:cNvPr>
          <p:cNvSpPr>
            <a:spLocks noGrp="1"/>
          </p:cNvSpPr>
          <p:nvPr>
            <p:ph type="sldNum" sz="quarter" idx="16"/>
          </p:nvPr>
        </p:nvSpPr>
        <p:spPr/>
        <p:txBody>
          <a:bodyPr/>
          <a:lstStyle/>
          <a:p>
            <a:fld id="{A5978FC5-35B0-46DC-8DFC-0BFD8A106CAC}" type="slidenum">
              <a:rPr lang="en-US" smtClean="0"/>
              <a:pPr/>
              <a:t>‹#›</a:t>
            </a:fld>
            <a:endParaRPr lang="en-US"/>
          </a:p>
        </p:txBody>
      </p:sp>
      <p:sp>
        <p:nvSpPr>
          <p:cNvPr id="7" name="Content Placeholder 2">
            <a:extLst>
              <a:ext uri="{FF2B5EF4-FFF2-40B4-BE49-F238E27FC236}">
                <a16:creationId xmlns:a16="http://schemas.microsoft.com/office/drawing/2014/main" id="{26712CCA-0925-41E5-A166-31C14F692D27}"/>
              </a:ext>
            </a:extLst>
          </p:cNvPr>
          <p:cNvSpPr>
            <a:spLocks noGrp="1"/>
          </p:cNvSpPr>
          <p:nvPr>
            <p:ph idx="17" hasCustomPrompt="1"/>
          </p:nvPr>
        </p:nvSpPr>
        <p:spPr>
          <a:xfrm>
            <a:off x="1759634" y="2345994"/>
            <a:ext cx="8672732" cy="3066340"/>
          </a:xfrm>
        </p:spPr>
        <p:txBody>
          <a:bodyPr>
            <a:noAutofit/>
          </a:bodyPr>
          <a:lstStyle>
            <a:lvl1pPr marL="0" indent="0" algn="ctr">
              <a:lnSpc>
                <a:spcPct val="100000"/>
              </a:lnSpc>
              <a:spcBef>
                <a:spcPts val="0"/>
              </a:spcBef>
              <a:buNone/>
              <a:defRPr sz="3000" b="1">
                <a:solidFill>
                  <a:schemeClr val="accent1"/>
                </a:solidFill>
              </a:defRPr>
            </a:lvl1pPr>
            <a:lvl2pPr marL="0" indent="0" algn="ctr">
              <a:lnSpc>
                <a:spcPct val="100000"/>
              </a:lnSpc>
              <a:spcBef>
                <a:spcPts val="3000"/>
              </a:spcBef>
              <a:buNone/>
              <a:defRPr sz="1400">
                <a:solidFill>
                  <a:schemeClr val="bg2"/>
                </a:solidFill>
              </a:defRPr>
            </a:lvl2pPr>
            <a:lvl3pPr marL="0" indent="0">
              <a:lnSpc>
                <a:spcPts val="2000"/>
              </a:lnSpc>
              <a:spcBef>
                <a:spcPts val="1500"/>
              </a:spcBef>
              <a:buNone/>
              <a:defRPr lang="en-US" sz="1800" b="1" kern="1200">
                <a:solidFill>
                  <a:schemeClr val="bg2"/>
                </a:solidFill>
                <a:latin typeface="Century Gothic" panose="020B0502020202020204" pitchFamily="34" charset="0"/>
                <a:ea typeface="+mn-ea"/>
                <a:cs typeface="+mn-cs"/>
              </a:defRPr>
            </a:lvl3pPr>
            <a:lvl4pPr marL="0" indent="0">
              <a:lnSpc>
                <a:spcPts val="2000"/>
              </a:lnSpc>
              <a:spcBef>
                <a:spcPts val="0"/>
              </a:spcBef>
              <a:buNone/>
              <a:defRPr lang="en-US" sz="1400" kern="1200">
                <a:solidFill>
                  <a:schemeClr val="tx1"/>
                </a:solidFill>
                <a:latin typeface="Century Gothic" panose="020B0502020202020204" pitchFamily="34" charset="0"/>
                <a:ea typeface="+mn-ea"/>
                <a:cs typeface="+mn-cs"/>
              </a:defRPr>
            </a:lvl4pPr>
            <a:lvl5pPr marL="0" indent="0">
              <a:buNone/>
              <a:defRPr sz="2000"/>
            </a:lvl5pPr>
            <a:lvl6pPr>
              <a:defRPr sz="2000"/>
            </a:lvl6pPr>
            <a:lvl7pPr>
              <a:defRPr sz="2000"/>
            </a:lvl7pPr>
            <a:lvl8pPr>
              <a:defRPr sz="2000"/>
            </a:lvl8pPr>
            <a:lvl9pPr>
              <a:defRPr sz="2000"/>
            </a:lvl9pPr>
          </a:lstStyle>
          <a:p>
            <a:pPr lvl="0"/>
            <a:r>
              <a:rPr lang="en-US"/>
              <a:t>Click to edit </a:t>
            </a:r>
            <a:br>
              <a:rPr lang="en-US"/>
            </a:br>
            <a:r>
              <a:rPr lang="en-US"/>
              <a:t>Master text styles</a:t>
            </a:r>
          </a:p>
          <a:p>
            <a:pPr lvl="1"/>
            <a:r>
              <a:rPr lang="en-US"/>
              <a:t>Second level</a:t>
            </a:r>
            <a:endParaRPr lang="en-US" dirty="0"/>
          </a:p>
        </p:txBody>
      </p:sp>
      <p:sp>
        <p:nvSpPr>
          <p:cNvPr id="8" name="Text Placeholder 2">
            <a:extLst>
              <a:ext uri="{FF2B5EF4-FFF2-40B4-BE49-F238E27FC236}">
                <a16:creationId xmlns:a16="http://schemas.microsoft.com/office/drawing/2014/main" id="{79589D3A-E5A9-4D05-9674-845AA1E12672}"/>
              </a:ext>
            </a:extLst>
          </p:cNvPr>
          <p:cNvSpPr>
            <a:spLocks noGrp="1"/>
          </p:cNvSpPr>
          <p:nvPr>
            <p:ph type="body" idx="1"/>
          </p:nvPr>
        </p:nvSpPr>
        <p:spPr>
          <a:xfrm>
            <a:off x="853857" y="827200"/>
            <a:ext cx="10224450" cy="227877"/>
          </a:xfrm>
        </p:spPr>
        <p:txBody>
          <a:bodyPr anchor="t">
            <a:noAutofit/>
          </a:bodyPr>
          <a:lstStyle>
            <a:lvl1pPr marL="0" indent="0">
              <a:buNone/>
              <a:defRPr sz="1100" b="1" cap="all" spc="4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479374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1E08393-658A-4F2B-B578-40CBA33EF8CC}"/>
              </a:ext>
            </a:extLst>
          </p:cNvPr>
          <p:cNvSpPr/>
          <p:nvPr userDrawn="1"/>
        </p:nvSpPr>
        <p:spPr>
          <a:xfrm>
            <a:off x="386863" y="379828"/>
            <a:ext cx="10906210" cy="6072494"/>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99C5252A-AE5A-4159-B45F-28516A5A4604}"/>
              </a:ext>
            </a:extLst>
          </p:cNvPr>
          <p:cNvSpPr>
            <a:spLocks noGrp="1"/>
          </p:cNvSpPr>
          <p:nvPr>
            <p:ph type="title"/>
          </p:nvPr>
        </p:nvSpPr>
        <p:spPr>
          <a:xfrm>
            <a:off x="613117" y="527538"/>
            <a:ext cx="10515600" cy="1196789"/>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a:extLst>
              <a:ext uri="{FF2B5EF4-FFF2-40B4-BE49-F238E27FC236}">
                <a16:creationId xmlns:a16="http://schemas.microsoft.com/office/drawing/2014/main" id="{4D0B1739-8663-4000-A591-575B8E3F6D7D}"/>
              </a:ext>
            </a:extLst>
          </p:cNvPr>
          <p:cNvSpPr>
            <a:spLocks noGrp="1"/>
          </p:cNvSpPr>
          <p:nvPr>
            <p:ph type="body" idx="1"/>
          </p:nvPr>
        </p:nvSpPr>
        <p:spPr>
          <a:xfrm>
            <a:off x="613117" y="1825625"/>
            <a:ext cx="105156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65D344-8A2A-450F-BA5E-B4C4AF892C2E}"/>
              </a:ext>
            </a:extLst>
          </p:cNvPr>
          <p:cNvSpPr>
            <a:spLocks noGrp="1"/>
          </p:cNvSpPr>
          <p:nvPr>
            <p:ph type="dt" sz="half" idx="2"/>
          </p:nvPr>
        </p:nvSpPr>
        <p:spPr>
          <a:xfrm>
            <a:off x="445595" y="6374570"/>
            <a:ext cx="2657504" cy="365125"/>
          </a:xfrm>
          <a:prstGeom prst="rect">
            <a:avLst/>
          </a:prstGeom>
        </p:spPr>
        <p:txBody>
          <a:bodyPr vert="horz" lIns="91440" tIns="45720" rIns="91440" bIns="45720" rtlCol="0" anchor="ctr"/>
          <a:lstStyle>
            <a:lvl1pPr algn="l">
              <a:defRPr sz="1000">
                <a:solidFill>
                  <a:schemeClr val="bg2"/>
                </a:solidFill>
                <a:latin typeface="Century Gothic" panose="020B0502020202020204" pitchFamily="34" charset="0"/>
              </a:defRPr>
            </a:lvl1pPr>
          </a:lstStyle>
          <a:p>
            <a:fld id="{14889783-E2FE-406F-9E1C-9EDC6C8652BE}" type="datetime4">
              <a:rPr lang="en-US" smtClean="0"/>
              <a:t>July 26, 2026</a:t>
            </a:fld>
            <a:endParaRPr lang="en-US"/>
          </a:p>
        </p:txBody>
      </p:sp>
      <p:sp>
        <p:nvSpPr>
          <p:cNvPr id="5" name="Footer Placeholder 4">
            <a:extLst>
              <a:ext uri="{FF2B5EF4-FFF2-40B4-BE49-F238E27FC236}">
                <a16:creationId xmlns:a16="http://schemas.microsoft.com/office/drawing/2014/main" id="{EB420023-57EB-4F40-A697-45F306DC5C6B}"/>
              </a:ext>
            </a:extLst>
          </p:cNvPr>
          <p:cNvSpPr>
            <a:spLocks noGrp="1"/>
          </p:cNvSpPr>
          <p:nvPr>
            <p:ph type="ftr" sz="quarter" idx="3"/>
          </p:nvPr>
        </p:nvSpPr>
        <p:spPr>
          <a:xfrm rot="16200000">
            <a:off x="9631840" y="3844995"/>
            <a:ext cx="4114800" cy="365125"/>
          </a:xfrm>
          <a:prstGeom prst="rect">
            <a:avLst/>
          </a:prstGeom>
        </p:spPr>
        <p:txBody>
          <a:bodyPr vert="horz" lIns="91440" tIns="45720" rIns="91440" bIns="45720" rtlCol="0" anchor="ctr"/>
          <a:lstStyle>
            <a:lvl1pPr algn="ctr">
              <a:defRPr sz="1000" b="1" spc="30" baseline="0">
                <a:solidFill>
                  <a:schemeClr val="bg2"/>
                </a:solidFill>
                <a:latin typeface="Century Gothic" panose="020B0502020202020204" pitchFamily="34" charset="0"/>
              </a:defRPr>
            </a:lvl1pPr>
          </a:lstStyle>
          <a:p>
            <a:pPr algn="l"/>
            <a:endParaRPr lang="en-US"/>
          </a:p>
        </p:txBody>
      </p:sp>
      <p:sp>
        <p:nvSpPr>
          <p:cNvPr id="6" name="Slide Number Placeholder 5">
            <a:extLst>
              <a:ext uri="{FF2B5EF4-FFF2-40B4-BE49-F238E27FC236}">
                <a16:creationId xmlns:a16="http://schemas.microsoft.com/office/drawing/2014/main" id="{A1CF43A7-59E7-49D5-B3DE-D820B5EEC3C2}"/>
              </a:ext>
            </a:extLst>
          </p:cNvPr>
          <p:cNvSpPr>
            <a:spLocks noGrp="1"/>
          </p:cNvSpPr>
          <p:nvPr>
            <p:ph type="sldNum" sz="quarter" idx="4"/>
          </p:nvPr>
        </p:nvSpPr>
        <p:spPr>
          <a:xfrm>
            <a:off x="11476466" y="6087197"/>
            <a:ext cx="465406" cy="365125"/>
          </a:xfrm>
          <a:prstGeom prst="rect">
            <a:avLst/>
          </a:prstGeom>
        </p:spPr>
        <p:txBody>
          <a:bodyPr vert="horz" lIns="91440" tIns="45720" rIns="91440" bIns="45720" rtlCol="0" anchor="ctr"/>
          <a:lstStyle>
            <a:lvl1pPr algn="ctr">
              <a:defRPr sz="1800" b="1">
                <a:solidFill>
                  <a:schemeClr val="bg2"/>
                </a:solidFill>
                <a:latin typeface="Century Gothic" panose="020B0502020202020204" pitchFamily="34" charset="0"/>
              </a:defRPr>
            </a:lvl1pPr>
          </a:lstStyle>
          <a:p>
            <a:fld id="{A5978FC5-35B0-46DC-8DFC-0BFD8A106CAC}" type="slidenum">
              <a:rPr lang="en-US" smtClean="0"/>
              <a:pPr/>
              <a:t>‹#›</a:t>
            </a:fld>
            <a:endParaRPr lang="en-US"/>
          </a:p>
        </p:txBody>
      </p:sp>
      <p:pic>
        <p:nvPicPr>
          <p:cNvPr id="13" name="Picture 12">
            <a:extLst>
              <a:ext uri="{FF2B5EF4-FFF2-40B4-BE49-F238E27FC236}">
                <a16:creationId xmlns:a16="http://schemas.microsoft.com/office/drawing/2014/main" id="{96B82211-7E12-42F3-BC55-C0ED9BEF0BC7}"/>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385129" y="4910004"/>
            <a:ext cx="1495213" cy="1542318"/>
          </a:xfrm>
          <a:prstGeom prst="rect">
            <a:avLst/>
          </a:prstGeom>
        </p:spPr>
      </p:pic>
      <p:pic>
        <p:nvPicPr>
          <p:cNvPr id="15" name="Picture 14">
            <a:extLst>
              <a:ext uri="{FF2B5EF4-FFF2-40B4-BE49-F238E27FC236}">
                <a16:creationId xmlns:a16="http://schemas.microsoft.com/office/drawing/2014/main" id="{B8E6E2FB-D8C5-4AE4-B23E-544792BCAAC5}"/>
              </a:ext>
            </a:extLst>
          </p:cNvPr>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11454346" y="452325"/>
            <a:ext cx="565775" cy="629142"/>
          </a:xfrm>
          <a:prstGeom prst="rect">
            <a:avLst/>
          </a:prstGeom>
        </p:spPr>
      </p:pic>
      <p:pic>
        <p:nvPicPr>
          <p:cNvPr id="7" name="Picture 6">
            <a:extLst>
              <a:ext uri="{FF2B5EF4-FFF2-40B4-BE49-F238E27FC236}">
                <a16:creationId xmlns:a16="http://schemas.microsoft.com/office/drawing/2014/main" id="{44BC7BF8-5A8D-B647-275F-B2D5328DF592}"/>
              </a:ext>
            </a:extLst>
          </p:cNvPr>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a:off x="11420950" y="1171061"/>
            <a:ext cx="673520" cy="679588"/>
          </a:xfrm>
          <a:prstGeom prst="rect">
            <a:avLst/>
          </a:prstGeom>
        </p:spPr>
      </p:pic>
    </p:spTree>
    <p:extLst>
      <p:ext uri="{BB962C8B-B14F-4D97-AF65-F5344CB8AC3E}">
        <p14:creationId xmlns:p14="http://schemas.microsoft.com/office/powerpoint/2010/main" val="1229269613"/>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73" r:id="rId3"/>
    <p:sldLayoutId id="2147483656" r:id="rId4"/>
    <p:sldLayoutId id="2147483661" r:id="rId5"/>
    <p:sldLayoutId id="2147483663" r:id="rId6"/>
    <p:sldLayoutId id="2147483664" r:id="rId7"/>
    <p:sldLayoutId id="2147483665" r:id="rId8"/>
    <p:sldLayoutId id="2147483666" r:id="rId9"/>
    <p:sldLayoutId id="2147483667" r:id="rId10"/>
    <p:sldLayoutId id="2147483669" r:id="rId11"/>
    <p:sldLayoutId id="2147483668" r:id="rId12"/>
    <p:sldLayoutId id="2147483670" r:id="rId13"/>
    <p:sldLayoutId id="2147483671" r:id="rId14"/>
    <p:sldLayoutId id="2147483672" r:id="rId15"/>
    <p:sldLayoutId id="2147483655" r:id="rId16"/>
    <p:sldLayoutId id="2147483662" r:id="rId17"/>
    <p:sldLayoutId id="2147483659" r:id="rId1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100000"/>
        </a:lnSpc>
        <a:spcBef>
          <a:spcPct val="0"/>
        </a:spcBef>
        <a:buNone/>
        <a:defRPr sz="4400" b="1" kern="1200">
          <a:solidFill>
            <a:schemeClr val="tx1"/>
          </a:solidFill>
          <a:latin typeface="Century Gothic" panose="020B0502020202020204" pitchFamily="34" charset="0"/>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5.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15.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15.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8.svg"/></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15.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18.png"/><Relationship Id="rId4" Type="http://schemas.openxmlformats.org/officeDocument/2006/relationships/image" Target="../media/image17.png"/></Relationships>
</file>

<file path=ppt/slides/_rels/slide20.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33.svg"/><Relationship Id="rId4" Type="http://schemas.openxmlformats.org/officeDocument/2006/relationships/image" Target="../media/image32.svg"/></Relationships>
</file>

<file path=ppt/slides/_rels/slide21.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22.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38.svg"/><Relationship Id="rId4" Type="http://schemas.openxmlformats.org/officeDocument/2006/relationships/image" Target="../media/image37.svg"/></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15.xml"/><Relationship Id="rId4" Type="http://schemas.openxmlformats.org/officeDocument/2006/relationships/image" Target="../media/image11.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40.svg"/></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6.xml"/><Relationship Id="rId1" Type="http://schemas.openxmlformats.org/officeDocument/2006/relationships/slideLayout" Target="../slideLayouts/slideLayout15.xml"/><Relationship Id="rId4" Type="http://schemas.openxmlformats.org/officeDocument/2006/relationships/image" Target="../media/image11.png"/></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7.xml"/><Relationship Id="rId1" Type="http://schemas.openxmlformats.org/officeDocument/2006/relationships/slideLayout" Target="../slideLayouts/slideLayout15.xml"/><Relationship Id="rId4" Type="http://schemas.openxmlformats.org/officeDocument/2006/relationships/image" Target="../media/image11.png"/></Relationships>
</file>

<file path=ppt/slides/_rels/slide28.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image" Target="../media/image41.svg"/><Relationship Id="rId7" Type="http://schemas.openxmlformats.org/officeDocument/2006/relationships/image" Target="../media/image45.svg"/><Relationship Id="rId2" Type="http://schemas.openxmlformats.org/officeDocument/2006/relationships/notesSlide" Target="../notesSlides/notesSlide28.xml"/><Relationship Id="rId1" Type="http://schemas.openxmlformats.org/officeDocument/2006/relationships/slideLayout" Target="../slideLayouts/slideLayout15.xml"/><Relationship Id="rId6" Type="http://schemas.openxmlformats.org/officeDocument/2006/relationships/image" Target="../media/image44.svg"/><Relationship Id="rId5" Type="http://schemas.openxmlformats.org/officeDocument/2006/relationships/image" Target="../media/image43.svg"/><Relationship Id="rId4" Type="http://schemas.openxmlformats.org/officeDocument/2006/relationships/image" Target="../media/image42.svg"/></Relationships>
</file>

<file path=ppt/slides/_rels/slide29.xml.rels><?xml version="1.0" encoding="UTF-8" standalone="yes"?>
<Relationships xmlns="http://schemas.openxmlformats.org/package/2006/relationships"><Relationship Id="rId3" Type="http://schemas.openxmlformats.org/officeDocument/2006/relationships/image" Target="../media/image41.svg"/><Relationship Id="rId7" Type="http://schemas.openxmlformats.org/officeDocument/2006/relationships/image" Target="../media/image47.svg"/><Relationship Id="rId2" Type="http://schemas.openxmlformats.org/officeDocument/2006/relationships/notesSlide" Target="../notesSlides/notesSlide29.xml"/><Relationship Id="rId1" Type="http://schemas.openxmlformats.org/officeDocument/2006/relationships/slideLayout" Target="../slideLayouts/slideLayout15.xml"/><Relationship Id="rId6" Type="http://schemas.openxmlformats.org/officeDocument/2006/relationships/image" Target="../media/image44.svg"/><Relationship Id="rId5" Type="http://schemas.openxmlformats.org/officeDocument/2006/relationships/image" Target="../media/image43.svg"/><Relationship Id="rId4" Type="http://schemas.openxmlformats.org/officeDocument/2006/relationships/image" Target="../media/image42.svg"/></Relationships>
</file>

<file path=ppt/slides/_rels/slide3.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0.xml"/><Relationship Id="rId1" Type="http://schemas.openxmlformats.org/officeDocument/2006/relationships/slideLayout" Target="../slideLayouts/slideLayout18.xml"/><Relationship Id="rId6" Type="http://schemas.openxmlformats.org/officeDocument/2006/relationships/image" Target="../media/image49.png"/><Relationship Id="rId5" Type="http://schemas.openxmlformats.org/officeDocument/2006/relationships/image" Target="../media/image48.svg"/><Relationship Id="rId4" Type="http://schemas.openxmlformats.org/officeDocument/2006/relationships/image" Target="../media/image15.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4.xml"/><Relationship Id="rId1" Type="http://schemas.openxmlformats.org/officeDocument/2006/relationships/slideLayout" Target="../slideLayouts/slideLayout8.xml"/><Relationship Id="rId5" Type="http://schemas.openxmlformats.org/officeDocument/2006/relationships/image" Target="../media/image23.png"/><Relationship Id="rId4" Type="http://schemas.openxmlformats.org/officeDocument/2006/relationships/image" Target="../media/image22.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41119-C2CC-44A8-9AA5-F7EEA725B8A1}"/>
              </a:ext>
            </a:extLst>
          </p:cNvPr>
          <p:cNvSpPr>
            <a:spLocks noGrp="1"/>
          </p:cNvSpPr>
          <p:nvPr>
            <p:ph type="ctrTitle"/>
          </p:nvPr>
        </p:nvSpPr>
        <p:spPr>
          <a:xfrm>
            <a:off x="863759" y="3000399"/>
            <a:ext cx="7335696" cy="910439"/>
          </a:xfrm>
        </p:spPr>
        <p:txBody>
          <a:bodyPr/>
          <a:lstStyle/>
          <a:p>
            <a:r>
              <a:rPr lang="en-US" dirty="0"/>
              <a:t>High Standards vs. High Stakes in Sport </a:t>
            </a:r>
            <a:br>
              <a:rPr lang="en-US" dirty="0"/>
            </a:br>
            <a:r>
              <a:rPr lang="en-US" sz="2800" b="0" dirty="0">
                <a:solidFill>
                  <a:schemeClr val="bg2"/>
                </a:solidFill>
              </a:rPr>
              <a:t>How OCD Hijack Performance and </a:t>
            </a:r>
            <a:br>
              <a:rPr lang="en-US" sz="2800" b="0" dirty="0">
                <a:solidFill>
                  <a:schemeClr val="bg2"/>
                </a:solidFill>
              </a:rPr>
            </a:br>
            <a:r>
              <a:rPr lang="en-US" sz="2800" b="0" dirty="0">
                <a:solidFill>
                  <a:schemeClr val="bg2"/>
                </a:solidFill>
              </a:rPr>
              <a:t>How Treatment Restores It</a:t>
            </a:r>
          </a:p>
        </p:txBody>
      </p:sp>
      <p:pic>
        <p:nvPicPr>
          <p:cNvPr id="5" name="Picture Placeholder 8">
            <a:extLst>
              <a:ext uri="{FF2B5EF4-FFF2-40B4-BE49-F238E27FC236}">
                <a16:creationId xmlns:a16="http://schemas.microsoft.com/office/drawing/2014/main" id="{4EBFBA65-0A08-A8F8-1FF0-7CBFBE29DA18}"/>
              </a:ext>
            </a:extLst>
          </p:cNvPr>
          <p:cNvPicPr>
            <a:picLocks noChangeAspect="1"/>
          </p:cNvPicPr>
          <p:nvPr/>
        </p:nvPicPr>
        <p:blipFill>
          <a:blip r:embed="rId3">
            <a:extLst>
              <a:ext uri="{28A0092B-C50C-407E-A947-70E740481C1C}">
                <a14:useLocalDpi xmlns:a14="http://schemas.microsoft.com/office/drawing/2010/main" val="0"/>
              </a:ext>
            </a:extLst>
          </a:blip>
          <a:srcRect l="27" r="27"/>
          <a:stretch/>
        </p:blipFill>
        <p:spPr>
          <a:xfrm>
            <a:off x="6209642" y="4940796"/>
            <a:ext cx="909945" cy="910439"/>
          </a:xfrm>
          <a:prstGeom prst="ellipse">
            <a:avLst/>
          </a:prstGeom>
        </p:spPr>
      </p:pic>
      <p:pic>
        <p:nvPicPr>
          <p:cNvPr id="6" name="Picture Placeholder 8">
            <a:extLst>
              <a:ext uri="{FF2B5EF4-FFF2-40B4-BE49-F238E27FC236}">
                <a16:creationId xmlns:a16="http://schemas.microsoft.com/office/drawing/2014/main" id="{9A91817B-0E0B-38C3-B466-CF9C0D060389}"/>
              </a:ext>
            </a:extLst>
          </p:cNvPr>
          <p:cNvPicPr>
            <a:picLocks noChangeAspect="1"/>
          </p:cNvPicPr>
          <p:nvPr/>
        </p:nvPicPr>
        <p:blipFill>
          <a:blip r:embed="rId4">
            <a:extLst>
              <a:ext uri="{28A0092B-C50C-407E-A947-70E740481C1C}">
                <a14:useLocalDpi xmlns:a14="http://schemas.microsoft.com/office/drawing/2010/main" val="0"/>
              </a:ext>
            </a:extLst>
          </a:blip>
          <a:srcRect l="3641" t="9316" r="18590" b="41821"/>
          <a:stretch>
            <a:fillRect/>
          </a:stretch>
        </p:blipFill>
        <p:spPr>
          <a:xfrm>
            <a:off x="863758" y="4940796"/>
            <a:ext cx="909945" cy="910439"/>
          </a:xfrm>
          <a:prstGeom prst="ellipse">
            <a:avLst/>
          </a:prstGeom>
          <a:solidFill>
            <a:schemeClr val="bg1">
              <a:lumMod val="95000"/>
            </a:schemeClr>
          </a:solidFill>
        </p:spPr>
      </p:pic>
      <p:sp>
        <p:nvSpPr>
          <p:cNvPr id="7" name="Content Placeholder 2">
            <a:extLst>
              <a:ext uri="{FF2B5EF4-FFF2-40B4-BE49-F238E27FC236}">
                <a16:creationId xmlns:a16="http://schemas.microsoft.com/office/drawing/2014/main" id="{A31542F7-C263-9118-2A30-1326691C8800}"/>
              </a:ext>
            </a:extLst>
          </p:cNvPr>
          <p:cNvSpPr txBox="1">
            <a:spLocks/>
          </p:cNvSpPr>
          <p:nvPr/>
        </p:nvSpPr>
        <p:spPr>
          <a:xfrm>
            <a:off x="1938808" y="5038317"/>
            <a:ext cx="3804279" cy="715396"/>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1500"/>
              </a:spcBef>
              <a:buFont typeface="Arial" panose="020B0604020202020204" pitchFamily="34" charset="0"/>
              <a:buNone/>
              <a:defRPr sz="1800" b="1" kern="1200">
                <a:solidFill>
                  <a:schemeClr val="tx1"/>
                </a:solidFill>
                <a:latin typeface="Century Gothic" panose="020B0502020202020204" pitchFamily="34" charset="0"/>
                <a:ea typeface="+mn-ea"/>
                <a:cs typeface="+mn-cs"/>
              </a:defRPr>
            </a:lvl1pPr>
            <a:lvl2pPr marL="0" indent="0" algn="l" defTabSz="914400" rtl="0" eaLnBrk="1" latinLnBrk="0" hangingPunct="1">
              <a:lnSpc>
                <a:spcPct val="100000"/>
              </a:lnSpc>
              <a:spcBef>
                <a:spcPts val="0"/>
              </a:spcBef>
              <a:buFont typeface="Arial" panose="020B0604020202020204" pitchFamily="34" charset="0"/>
              <a:buNone/>
              <a:defRPr sz="1400" kern="1200">
                <a:solidFill>
                  <a:schemeClr val="bg2"/>
                </a:solidFill>
                <a:latin typeface="Century Gothic" panose="020B0502020202020204" pitchFamily="34" charset="0"/>
                <a:ea typeface="+mn-ea"/>
                <a:cs typeface="+mn-cs"/>
              </a:defRPr>
            </a:lvl2pPr>
            <a:lvl3pPr marL="0" indent="0" algn="l" defTabSz="914400" rtl="0" eaLnBrk="1" latinLnBrk="0" hangingPunct="1">
              <a:lnSpc>
                <a:spcPct val="100000"/>
              </a:lnSpc>
              <a:spcBef>
                <a:spcPts val="1500"/>
              </a:spcBef>
              <a:buFont typeface="Arial" panose="020B0604020202020204" pitchFamily="34" charset="0"/>
              <a:buNone/>
              <a:defRPr lang="en-US" sz="1800" b="1" kern="1200">
                <a:solidFill>
                  <a:schemeClr val="tx1"/>
                </a:solidFill>
                <a:latin typeface="Century Gothic" panose="020B0502020202020204" pitchFamily="34" charset="0"/>
                <a:ea typeface="+mn-ea"/>
                <a:cs typeface="+mn-cs"/>
              </a:defRPr>
            </a:lvl3pPr>
            <a:lvl4pPr marL="0" indent="0" algn="l" defTabSz="914400" rtl="0" eaLnBrk="1" latinLnBrk="0" hangingPunct="1">
              <a:lnSpc>
                <a:spcPct val="100000"/>
              </a:lnSpc>
              <a:spcBef>
                <a:spcPts val="0"/>
              </a:spcBef>
              <a:buFont typeface="Arial" panose="020B0604020202020204" pitchFamily="34" charset="0"/>
              <a:buNone/>
              <a:defRPr lang="en-US" sz="1400" kern="1200">
                <a:solidFill>
                  <a:schemeClr val="bg2"/>
                </a:solidFill>
                <a:latin typeface="Century Gothic" panose="020B0502020202020204" pitchFamily="34" charset="0"/>
                <a:ea typeface="+mn-ea"/>
                <a:cs typeface="+mn-cs"/>
              </a:defRPr>
            </a:lvl4pPr>
            <a:lvl5pPr marL="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algn="ctr"/>
            <a:r>
              <a:rPr lang="en-US" dirty="0"/>
              <a:t>CALI WERNER, PhD, LCSW, CMPC</a:t>
            </a:r>
          </a:p>
          <a:p>
            <a:pPr lvl="1" algn="ctr"/>
            <a:r>
              <a:rPr lang="en-US" dirty="0"/>
              <a:t>Athlete Rising, LLC</a:t>
            </a:r>
          </a:p>
          <a:p>
            <a:pPr lvl="1" algn="ctr"/>
            <a:r>
              <a:rPr lang="en-US" dirty="0"/>
              <a:t>OCD Institute of Texas </a:t>
            </a:r>
          </a:p>
        </p:txBody>
      </p:sp>
      <p:sp>
        <p:nvSpPr>
          <p:cNvPr id="8" name="Content Placeholder 2">
            <a:extLst>
              <a:ext uri="{FF2B5EF4-FFF2-40B4-BE49-F238E27FC236}">
                <a16:creationId xmlns:a16="http://schemas.microsoft.com/office/drawing/2014/main" id="{CE0C0CFA-0B11-7509-08F4-AB6EC482DB17}"/>
              </a:ext>
            </a:extLst>
          </p:cNvPr>
          <p:cNvSpPr txBox="1">
            <a:spLocks/>
          </p:cNvSpPr>
          <p:nvPr/>
        </p:nvSpPr>
        <p:spPr>
          <a:xfrm>
            <a:off x="7284691" y="5046885"/>
            <a:ext cx="2782294" cy="698261"/>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1500"/>
              </a:spcBef>
              <a:buFont typeface="Arial" panose="020B0604020202020204" pitchFamily="34" charset="0"/>
              <a:buNone/>
              <a:defRPr sz="1800" b="1" kern="1200">
                <a:solidFill>
                  <a:schemeClr val="tx1"/>
                </a:solidFill>
                <a:latin typeface="Century Gothic" panose="020B0502020202020204" pitchFamily="34" charset="0"/>
                <a:ea typeface="+mn-ea"/>
                <a:cs typeface="+mn-cs"/>
              </a:defRPr>
            </a:lvl1pPr>
            <a:lvl2pPr marL="0" indent="0" algn="l" defTabSz="914400" rtl="0" eaLnBrk="1" latinLnBrk="0" hangingPunct="1">
              <a:lnSpc>
                <a:spcPct val="100000"/>
              </a:lnSpc>
              <a:spcBef>
                <a:spcPts val="0"/>
              </a:spcBef>
              <a:buFont typeface="Arial" panose="020B0604020202020204" pitchFamily="34" charset="0"/>
              <a:buNone/>
              <a:defRPr sz="1400" kern="1200">
                <a:solidFill>
                  <a:schemeClr val="bg2"/>
                </a:solidFill>
                <a:latin typeface="Century Gothic" panose="020B0502020202020204" pitchFamily="34" charset="0"/>
                <a:ea typeface="+mn-ea"/>
                <a:cs typeface="+mn-cs"/>
              </a:defRPr>
            </a:lvl2pPr>
            <a:lvl3pPr marL="0" indent="0" algn="l" defTabSz="914400" rtl="0" eaLnBrk="1" latinLnBrk="0" hangingPunct="1">
              <a:lnSpc>
                <a:spcPct val="100000"/>
              </a:lnSpc>
              <a:spcBef>
                <a:spcPts val="1500"/>
              </a:spcBef>
              <a:buFont typeface="Arial" panose="020B0604020202020204" pitchFamily="34" charset="0"/>
              <a:buNone/>
              <a:defRPr lang="en-US" sz="1800" b="1" kern="1200">
                <a:solidFill>
                  <a:schemeClr val="tx1"/>
                </a:solidFill>
                <a:latin typeface="Century Gothic" panose="020B0502020202020204" pitchFamily="34" charset="0"/>
                <a:ea typeface="+mn-ea"/>
                <a:cs typeface="+mn-cs"/>
              </a:defRPr>
            </a:lvl3pPr>
            <a:lvl4pPr marL="0" indent="0" algn="l" defTabSz="914400" rtl="0" eaLnBrk="1" latinLnBrk="0" hangingPunct="1">
              <a:lnSpc>
                <a:spcPct val="100000"/>
              </a:lnSpc>
              <a:spcBef>
                <a:spcPts val="0"/>
              </a:spcBef>
              <a:buFont typeface="Arial" panose="020B0604020202020204" pitchFamily="34" charset="0"/>
              <a:buNone/>
              <a:defRPr lang="en-US" sz="1400" kern="1200">
                <a:solidFill>
                  <a:schemeClr val="bg2"/>
                </a:solidFill>
                <a:latin typeface="Century Gothic" panose="020B0502020202020204" pitchFamily="34" charset="0"/>
                <a:ea typeface="+mn-ea"/>
                <a:cs typeface="+mn-cs"/>
              </a:defRPr>
            </a:lvl4pPr>
            <a:lvl5pPr marL="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algn="ctr"/>
            <a:r>
              <a:rPr lang="en-US" dirty="0"/>
              <a:t>DINA NUNZIATO, PhD</a:t>
            </a:r>
          </a:p>
          <a:p>
            <a:pPr lvl="1" algn="ctr"/>
            <a:r>
              <a:rPr lang="en-US" dirty="0"/>
              <a:t>Chief Clinical Officer</a:t>
            </a:r>
          </a:p>
          <a:p>
            <a:pPr lvl="1" algn="ctr"/>
            <a:r>
              <a:rPr lang="en-US" dirty="0"/>
              <a:t>Anxiety Institute</a:t>
            </a:r>
          </a:p>
        </p:txBody>
      </p:sp>
      <p:pic>
        <p:nvPicPr>
          <p:cNvPr id="13" name="Picture 12">
            <a:extLst>
              <a:ext uri="{FF2B5EF4-FFF2-40B4-BE49-F238E27FC236}">
                <a16:creationId xmlns:a16="http://schemas.microsoft.com/office/drawing/2014/main" id="{5CA7BEEB-D4F1-F55C-9CA6-8DD88BDF2E7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34508" y="717971"/>
            <a:ext cx="1489300" cy="1502717"/>
          </a:xfrm>
          <a:prstGeom prst="rect">
            <a:avLst/>
          </a:prstGeom>
        </p:spPr>
      </p:pic>
    </p:spTree>
    <p:extLst>
      <p:ext uri="{BB962C8B-B14F-4D97-AF65-F5344CB8AC3E}">
        <p14:creationId xmlns:p14="http://schemas.microsoft.com/office/powerpoint/2010/main" val="4248038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C24F32-036F-45F4-381F-A8DE06C10D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4800A3-C472-3153-E5D5-F02B0B470345}"/>
              </a:ext>
            </a:extLst>
          </p:cNvPr>
          <p:cNvSpPr>
            <a:spLocks noGrp="1"/>
          </p:cNvSpPr>
          <p:nvPr>
            <p:ph type="title"/>
          </p:nvPr>
        </p:nvSpPr>
        <p:spPr/>
        <p:txBody>
          <a:bodyPr/>
          <a:lstStyle/>
          <a:p>
            <a:r>
              <a:rPr lang="en-US" dirty="0"/>
              <a:t>Most Common </a:t>
            </a:r>
            <a:r>
              <a:rPr lang="en-US" dirty="0">
                <a:solidFill>
                  <a:schemeClr val="bg2"/>
                </a:solidFill>
              </a:rPr>
              <a:t>Types of OCD</a:t>
            </a:r>
          </a:p>
        </p:txBody>
      </p:sp>
      <p:sp>
        <p:nvSpPr>
          <p:cNvPr id="3" name="Text Placeholder 2">
            <a:extLst>
              <a:ext uri="{FF2B5EF4-FFF2-40B4-BE49-F238E27FC236}">
                <a16:creationId xmlns:a16="http://schemas.microsoft.com/office/drawing/2014/main" id="{2C9912B1-FDE7-A193-DE85-679C232CE954}"/>
              </a:ext>
            </a:extLst>
          </p:cNvPr>
          <p:cNvSpPr>
            <a:spLocks noGrp="1"/>
          </p:cNvSpPr>
          <p:nvPr>
            <p:ph type="body" sz="quarter" idx="17"/>
          </p:nvPr>
        </p:nvSpPr>
        <p:spPr/>
        <p:txBody>
          <a:bodyPr/>
          <a:lstStyle/>
          <a:p>
            <a:r>
              <a:rPr lang="en-US" sz="1600" dirty="0">
                <a:solidFill>
                  <a:schemeClr val="bg2"/>
                </a:solidFill>
              </a:rPr>
              <a:t>Contamination—</a:t>
            </a:r>
            <a:r>
              <a:rPr lang="en-US" sz="1600" i="1" dirty="0">
                <a:solidFill>
                  <a:schemeClr val="bg2"/>
                </a:solidFill>
              </a:rPr>
              <a:t>Washing hands or cleaning uniform excessively.</a:t>
            </a:r>
          </a:p>
          <a:p>
            <a:pPr lvl="1"/>
            <a:r>
              <a:rPr lang="en-US" sz="1600" dirty="0">
                <a:solidFill>
                  <a:schemeClr val="bg2"/>
                </a:solidFill>
              </a:rPr>
              <a:t>Sexual/harm obsessions—</a:t>
            </a:r>
            <a:r>
              <a:rPr lang="en-US" sz="1600" i="1" dirty="0">
                <a:solidFill>
                  <a:schemeClr val="bg2"/>
                </a:solidFill>
              </a:rPr>
              <a:t>Did I just impulsively harm someone by my thought or action?</a:t>
            </a:r>
          </a:p>
          <a:p>
            <a:pPr lvl="2"/>
            <a:r>
              <a:rPr lang="en-US" sz="1600" dirty="0">
                <a:solidFill>
                  <a:schemeClr val="bg2"/>
                </a:solidFill>
              </a:rPr>
              <a:t>Symmetry obsessions—</a:t>
            </a:r>
            <a:r>
              <a:rPr lang="en-US" sz="1600" i="1" dirty="0">
                <a:solidFill>
                  <a:schemeClr val="bg2"/>
                </a:solidFill>
              </a:rPr>
              <a:t>Counting, tapping, in patterns with specific order.</a:t>
            </a:r>
          </a:p>
          <a:p>
            <a:pPr lvl="3"/>
            <a:r>
              <a:rPr lang="en-US" sz="1600" dirty="0">
                <a:solidFill>
                  <a:schemeClr val="bg2"/>
                </a:solidFill>
              </a:rPr>
              <a:t>Magical thinking—</a:t>
            </a:r>
            <a:r>
              <a:rPr lang="en-US" sz="1600" i="1" dirty="0">
                <a:solidFill>
                  <a:schemeClr val="bg2"/>
                </a:solidFill>
              </a:rPr>
              <a:t>If I don’t do this ritual, something bad will happen.</a:t>
            </a:r>
          </a:p>
          <a:p>
            <a:pPr lvl="4"/>
            <a:r>
              <a:rPr lang="en-US" sz="1600" dirty="0">
                <a:solidFill>
                  <a:schemeClr val="bg2"/>
                </a:solidFill>
              </a:rPr>
              <a:t>Scrupulosity—</a:t>
            </a:r>
            <a:r>
              <a:rPr lang="en-US" sz="1600" i="1" dirty="0">
                <a:solidFill>
                  <a:schemeClr val="bg2"/>
                </a:solidFill>
              </a:rPr>
              <a:t>Did I have a bad thoughts?</a:t>
            </a:r>
          </a:p>
          <a:p>
            <a:r>
              <a:rPr lang="en-US" sz="1600" dirty="0">
                <a:solidFill>
                  <a:schemeClr val="bg2"/>
                </a:solidFill>
              </a:rPr>
              <a:t>Health/somatic—</a:t>
            </a:r>
            <a:r>
              <a:rPr lang="en-US" sz="1600" i="1" dirty="0">
                <a:solidFill>
                  <a:schemeClr val="bg2"/>
                </a:solidFill>
              </a:rPr>
              <a:t>Hyper-focus on health, body checking</a:t>
            </a:r>
          </a:p>
          <a:p>
            <a:pPr lvl="1"/>
            <a:r>
              <a:rPr lang="en-US" sz="1600" dirty="0">
                <a:solidFill>
                  <a:schemeClr val="bg2"/>
                </a:solidFill>
              </a:rPr>
              <a:t>”Just right” experience (Not Just Right Experience)—</a:t>
            </a:r>
            <a:r>
              <a:rPr lang="en-US" sz="1600" i="1" dirty="0">
                <a:solidFill>
                  <a:schemeClr val="bg2"/>
                </a:solidFill>
              </a:rPr>
              <a:t>Doing something repeatedly until it “feels right”. </a:t>
            </a:r>
          </a:p>
        </p:txBody>
      </p:sp>
      <p:sp>
        <p:nvSpPr>
          <p:cNvPr id="5" name="Footer Placeholder 4">
            <a:extLst>
              <a:ext uri="{FF2B5EF4-FFF2-40B4-BE49-F238E27FC236}">
                <a16:creationId xmlns:a16="http://schemas.microsoft.com/office/drawing/2014/main" id="{27B45B82-6B89-85B7-A7EF-B37A5146DC0B}"/>
              </a:ext>
            </a:extLst>
          </p:cNvPr>
          <p:cNvSpPr>
            <a:spLocks noGrp="1"/>
          </p:cNvSpPr>
          <p:nvPr>
            <p:ph type="ftr" sz="quarter" idx="15"/>
          </p:nvPr>
        </p:nvSpPr>
        <p:spPr/>
        <p:txBody>
          <a:bodyPr/>
          <a:lstStyle/>
          <a:p>
            <a:pPr algn="l"/>
            <a:r>
              <a:rPr lang="en-US"/>
              <a:t>Anxiety Institute CONFIDENTIAL</a:t>
            </a:r>
          </a:p>
        </p:txBody>
      </p:sp>
      <p:sp>
        <p:nvSpPr>
          <p:cNvPr id="6" name="Slide Number Placeholder 5">
            <a:extLst>
              <a:ext uri="{FF2B5EF4-FFF2-40B4-BE49-F238E27FC236}">
                <a16:creationId xmlns:a16="http://schemas.microsoft.com/office/drawing/2014/main" id="{F4215BBB-B69A-9030-A806-C8AFDBA03FB2}"/>
              </a:ext>
            </a:extLst>
          </p:cNvPr>
          <p:cNvSpPr>
            <a:spLocks noGrp="1"/>
          </p:cNvSpPr>
          <p:nvPr>
            <p:ph type="sldNum" sz="quarter" idx="16"/>
          </p:nvPr>
        </p:nvSpPr>
        <p:spPr/>
        <p:txBody>
          <a:bodyPr/>
          <a:lstStyle/>
          <a:p>
            <a:fld id="{A5978FC5-35B0-46DC-8DFC-0BFD8A106CAC}" type="slidenum">
              <a:rPr lang="en-US" smtClean="0"/>
              <a:pPr/>
              <a:t>10</a:t>
            </a:fld>
            <a:endParaRPr lang="en-US"/>
          </a:p>
        </p:txBody>
      </p:sp>
    </p:spTree>
    <p:extLst>
      <p:ext uri="{BB962C8B-B14F-4D97-AF65-F5344CB8AC3E}">
        <p14:creationId xmlns:p14="http://schemas.microsoft.com/office/powerpoint/2010/main" val="2300078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286563-9272-C4B2-0315-04D74370832E}"/>
            </a:ext>
          </a:extLst>
        </p:cNvPr>
        <p:cNvGrpSpPr/>
        <p:nvPr/>
      </p:nvGrpSpPr>
      <p:grpSpPr>
        <a:xfrm>
          <a:off x="0" y="0"/>
          <a:ext cx="0" cy="0"/>
          <a:chOff x="0" y="0"/>
          <a:chExt cx="0" cy="0"/>
        </a:xfrm>
      </p:grpSpPr>
      <p:sp>
        <p:nvSpPr>
          <p:cNvPr id="24" name="Footer Placeholder 23">
            <a:extLst>
              <a:ext uri="{FF2B5EF4-FFF2-40B4-BE49-F238E27FC236}">
                <a16:creationId xmlns:a16="http://schemas.microsoft.com/office/drawing/2014/main" id="{D254CB81-A772-DF4E-8C46-FB03EFD8C090}"/>
              </a:ext>
            </a:extLst>
          </p:cNvPr>
          <p:cNvSpPr>
            <a:spLocks noGrp="1"/>
          </p:cNvSpPr>
          <p:nvPr>
            <p:ph type="ftr" sz="quarter" idx="11"/>
          </p:nvPr>
        </p:nvSpPr>
        <p:spPr/>
        <p:txBody>
          <a:bodyPr/>
          <a:lstStyle/>
          <a:p>
            <a:pPr algn="l"/>
            <a:r>
              <a:rPr lang="en-US"/>
              <a:t>Anxiety Institute CONFIDENTIAL</a:t>
            </a:r>
          </a:p>
        </p:txBody>
      </p:sp>
      <p:sp>
        <p:nvSpPr>
          <p:cNvPr id="25" name="Slide Number Placeholder 24">
            <a:extLst>
              <a:ext uri="{FF2B5EF4-FFF2-40B4-BE49-F238E27FC236}">
                <a16:creationId xmlns:a16="http://schemas.microsoft.com/office/drawing/2014/main" id="{8A02A407-C9D6-DF13-731C-E2FA82D3E706}"/>
              </a:ext>
            </a:extLst>
          </p:cNvPr>
          <p:cNvSpPr>
            <a:spLocks noGrp="1"/>
          </p:cNvSpPr>
          <p:nvPr>
            <p:ph type="sldNum" sz="quarter" idx="12"/>
          </p:nvPr>
        </p:nvSpPr>
        <p:spPr/>
        <p:txBody>
          <a:bodyPr/>
          <a:lstStyle/>
          <a:p>
            <a:fld id="{A5978FC5-35B0-46DC-8DFC-0BFD8A106CAC}" type="slidenum">
              <a:rPr lang="en-US" smtClean="0"/>
              <a:pPr/>
              <a:t>11</a:t>
            </a:fld>
            <a:endParaRPr lang="en-US"/>
          </a:p>
        </p:txBody>
      </p:sp>
      <p:sp>
        <p:nvSpPr>
          <p:cNvPr id="2" name="Title 1">
            <a:extLst>
              <a:ext uri="{FF2B5EF4-FFF2-40B4-BE49-F238E27FC236}">
                <a16:creationId xmlns:a16="http://schemas.microsoft.com/office/drawing/2014/main" id="{70A2C325-8DC9-C343-2D08-26E1F9391C76}"/>
              </a:ext>
            </a:extLst>
          </p:cNvPr>
          <p:cNvSpPr>
            <a:spLocks noGrp="1"/>
          </p:cNvSpPr>
          <p:nvPr>
            <p:ph type="title"/>
          </p:nvPr>
        </p:nvSpPr>
        <p:spPr/>
        <p:txBody>
          <a:bodyPr/>
          <a:lstStyle/>
          <a:p>
            <a:r>
              <a:rPr lang="en-US" dirty="0"/>
              <a:t>The OCD Cycle</a:t>
            </a:r>
          </a:p>
        </p:txBody>
      </p:sp>
      <p:grpSp>
        <p:nvGrpSpPr>
          <p:cNvPr id="23" name="Group 22">
            <a:extLst>
              <a:ext uri="{FF2B5EF4-FFF2-40B4-BE49-F238E27FC236}">
                <a16:creationId xmlns:a16="http://schemas.microsoft.com/office/drawing/2014/main" id="{2D5DF76F-7313-17F3-6300-D715ACE84E05}"/>
              </a:ext>
            </a:extLst>
          </p:cNvPr>
          <p:cNvGrpSpPr/>
          <p:nvPr/>
        </p:nvGrpSpPr>
        <p:grpSpPr>
          <a:xfrm>
            <a:off x="5143500" y="1083369"/>
            <a:ext cx="4881489" cy="4691263"/>
            <a:chOff x="5143500" y="1083369"/>
            <a:chExt cx="4881489" cy="4691263"/>
          </a:xfrm>
        </p:grpSpPr>
        <p:sp>
          <p:nvSpPr>
            <p:cNvPr id="17" name="Freeform: Shape 16">
              <a:extLst>
                <a:ext uri="{FF2B5EF4-FFF2-40B4-BE49-F238E27FC236}">
                  <a16:creationId xmlns:a16="http://schemas.microsoft.com/office/drawing/2014/main" id="{F9ADE962-19A8-0FCC-810B-5131207A8291}"/>
                </a:ext>
              </a:extLst>
            </p:cNvPr>
            <p:cNvSpPr/>
            <p:nvPr/>
          </p:nvSpPr>
          <p:spPr>
            <a:xfrm>
              <a:off x="8323341" y="2027105"/>
              <a:ext cx="459617" cy="339184"/>
            </a:xfrm>
            <a:custGeom>
              <a:avLst/>
              <a:gdLst>
                <a:gd name="connsiteX0" fmla="*/ 0 w 487766"/>
                <a:gd name="connsiteY0" fmla="*/ 0 h 373380"/>
                <a:gd name="connsiteX1" fmla="*/ 45720 w 487766"/>
                <a:gd name="connsiteY1" fmla="*/ 7620 h 373380"/>
                <a:gd name="connsiteX2" fmla="*/ 114300 w 487766"/>
                <a:gd name="connsiteY2" fmla="*/ 53340 h 373380"/>
                <a:gd name="connsiteX3" fmla="*/ 137160 w 487766"/>
                <a:gd name="connsiteY3" fmla="*/ 68580 h 373380"/>
                <a:gd name="connsiteX4" fmla="*/ 182880 w 487766"/>
                <a:gd name="connsiteY4" fmla="*/ 106680 h 373380"/>
                <a:gd name="connsiteX5" fmla="*/ 228600 w 487766"/>
                <a:gd name="connsiteY5" fmla="*/ 121920 h 373380"/>
                <a:gd name="connsiteX6" fmla="*/ 320040 w 487766"/>
                <a:gd name="connsiteY6" fmla="*/ 182880 h 373380"/>
                <a:gd name="connsiteX7" fmla="*/ 342900 w 487766"/>
                <a:gd name="connsiteY7" fmla="*/ 198120 h 373380"/>
                <a:gd name="connsiteX8" fmla="*/ 365760 w 487766"/>
                <a:gd name="connsiteY8" fmla="*/ 213360 h 373380"/>
                <a:gd name="connsiteX9" fmla="*/ 381000 w 487766"/>
                <a:gd name="connsiteY9" fmla="*/ 236220 h 373380"/>
                <a:gd name="connsiteX10" fmla="*/ 403860 w 487766"/>
                <a:gd name="connsiteY10" fmla="*/ 259080 h 373380"/>
                <a:gd name="connsiteX11" fmla="*/ 434340 w 487766"/>
                <a:gd name="connsiteY11" fmla="*/ 297180 h 373380"/>
                <a:gd name="connsiteX12" fmla="*/ 449580 w 487766"/>
                <a:gd name="connsiteY12" fmla="*/ 320040 h 373380"/>
                <a:gd name="connsiteX13" fmla="*/ 487680 w 487766"/>
                <a:gd name="connsiteY13" fmla="*/ 365760 h 373380"/>
                <a:gd name="connsiteX14" fmla="*/ 480060 w 487766"/>
                <a:gd name="connsiteY14" fmla="*/ 373380 h 373380"/>
                <a:gd name="connsiteX0" fmla="*/ 0 w 487766"/>
                <a:gd name="connsiteY0" fmla="*/ 0 h 373380"/>
                <a:gd name="connsiteX1" fmla="*/ 45720 w 487766"/>
                <a:gd name="connsiteY1" fmla="*/ 7620 h 373380"/>
                <a:gd name="connsiteX2" fmla="*/ 114300 w 487766"/>
                <a:gd name="connsiteY2" fmla="*/ 53340 h 373380"/>
                <a:gd name="connsiteX3" fmla="*/ 137160 w 487766"/>
                <a:gd name="connsiteY3" fmla="*/ 68580 h 373380"/>
                <a:gd name="connsiteX4" fmla="*/ 182880 w 487766"/>
                <a:gd name="connsiteY4" fmla="*/ 99990 h 373380"/>
                <a:gd name="connsiteX5" fmla="*/ 228600 w 487766"/>
                <a:gd name="connsiteY5" fmla="*/ 121920 h 373380"/>
                <a:gd name="connsiteX6" fmla="*/ 320040 w 487766"/>
                <a:gd name="connsiteY6" fmla="*/ 182880 h 373380"/>
                <a:gd name="connsiteX7" fmla="*/ 342900 w 487766"/>
                <a:gd name="connsiteY7" fmla="*/ 198120 h 373380"/>
                <a:gd name="connsiteX8" fmla="*/ 365760 w 487766"/>
                <a:gd name="connsiteY8" fmla="*/ 213360 h 373380"/>
                <a:gd name="connsiteX9" fmla="*/ 381000 w 487766"/>
                <a:gd name="connsiteY9" fmla="*/ 236220 h 373380"/>
                <a:gd name="connsiteX10" fmla="*/ 403860 w 487766"/>
                <a:gd name="connsiteY10" fmla="*/ 259080 h 373380"/>
                <a:gd name="connsiteX11" fmla="*/ 434340 w 487766"/>
                <a:gd name="connsiteY11" fmla="*/ 297180 h 373380"/>
                <a:gd name="connsiteX12" fmla="*/ 449580 w 487766"/>
                <a:gd name="connsiteY12" fmla="*/ 320040 h 373380"/>
                <a:gd name="connsiteX13" fmla="*/ 487680 w 487766"/>
                <a:gd name="connsiteY13" fmla="*/ 365760 h 373380"/>
                <a:gd name="connsiteX14" fmla="*/ 480060 w 487766"/>
                <a:gd name="connsiteY14" fmla="*/ 373380 h 373380"/>
                <a:gd name="connsiteX0" fmla="*/ 0 w 487766"/>
                <a:gd name="connsiteY0" fmla="*/ 0 h 373380"/>
                <a:gd name="connsiteX1" fmla="*/ 45720 w 487766"/>
                <a:gd name="connsiteY1" fmla="*/ 7620 h 373380"/>
                <a:gd name="connsiteX2" fmla="*/ 114300 w 487766"/>
                <a:gd name="connsiteY2" fmla="*/ 53340 h 373380"/>
                <a:gd name="connsiteX3" fmla="*/ 137160 w 487766"/>
                <a:gd name="connsiteY3" fmla="*/ 68580 h 373380"/>
                <a:gd name="connsiteX4" fmla="*/ 178419 w 487766"/>
                <a:gd name="connsiteY4" fmla="*/ 95530 h 373380"/>
                <a:gd name="connsiteX5" fmla="*/ 228600 w 487766"/>
                <a:gd name="connsiteY5" fmla="*/ 121920 h 373380"/>
                <a:gd name="connsiteX6" fmla="*/ 320040 w 487766"/>
                <a:gd name="connsiteY6" fmla="*/ 182880 h 373380"/>
                <a:gd name="connsiteX7" fmla="*/ 342900 w 487766"/>
                <a:gd name="connsiteY7" fmla="*/ 198120 h 373380"/>
                <a:gd name="connsiteX8" fmla="*/ 365760 w 487766"/>
                <a:gd name="connsiteY8" fmla="*/ 213360 h 373380"/>
                <a:gd name="connsiteX9" fmla="*/ 381000 w 487766"/>
                <a:gd name="connsiteY9" fmla="*/ 236220 h 373380"/>
                <a:gd name="connsiteX10" fmla="*/ 403860 w 487766"/>
                <a:gd name="connsiteY10" fmla="*/ 259080 h 373380"/>
                <a:gd name="connsiteX11" fmla="*/ 434340 w 487766"/>
                <a:gd name="connsiteY11" fmla="*/ 297180 h 373380"/>
                <a:gd name="connsiteX12" fmla="*/ 449580 w 487766"/>
                <a:gd name="connsiteY12" fmla="*/ 320040 h 373380"/>
                <a:gd name="connsiteX13" fmla="*/ 487680 w 487766"/>
                <a:gd name="connsiteY13" fmla="*/ 365760 h 373380"/>
                <a:gd name="connsiteX14" fmla="*/ 480060 w 487766"/>
                <a:gd name="connsiteY14" fmla="*/ 373380 h 373380"/>
                <a:gd name="connsiteX0" fmla="*/ 0 w 485536"/>
                <a:gd name="connsiteY0" fmla="*/ 0 h 373380"/>
                <a:gd name="connsiteX1" fmla="*/ 43490 w 485536"/>
                <a:gd name="connsiteY1" fmla="*/ 7620 h 373380"/>
                <a:gd name="connsiteX2" fmla="*/ 112070 w 485536"/>
                <a:gd name="connsiteY2" fmla="*/ 53340 h 373380"/>
                <a:gd name="connsiteX3" fmla="*/ 134930 w 485536"/>
                <a:gd name="connsiteY3" fmla="*/ 68580 h 373380"/>
                <a:gd name="connsiteX4" fmla="*/ 176189 w 485536"/>
                <a:gd name="connsiteY4" fmla="*/ 95530 h 373380"/>
                <a:gd name="connsiteX5" fmla="*/ 226370 w 485536"/>
                <a:gd name="connsiteY5" fmla="*/ 121920 h 373380"/>
                <a:gd name="connsiteX6" fmla="*/ 317810 w 485536"/>
                <a:gd name="connsiteY6" fmla="*/ 182880 h 373380"/>
                <a:gd name="connsiteX7" fmla="*/ 340670 w 485536"/>
                <a:gd name="connsiteY7" fmla="*/ 198120 h 373380"/>
                <a:gd name="connsiteX8" fmla="*/ 363530 w 485536"/>
                <a:gd name="connsiteY8" fmla="*/ 213360 h 373380"/>
                <a:gd name="connsiteX9" fmla="*/ 378770 w 485536"/>
                <a:gd name="connsiteY9" fmla="*/ 236220 h 373380"/>
                <a:gd name="connsiteX10" fmla="*/ 401630 w 485536"/>
                <a:gd name="connsiteY10" fmla="*/ 259080 h 373380"/>
                <a:gd name="connsiteX11" fmla="*/ 432110 w 485536"/>
                <a:gd name="connsiteY11" fmla="*/ 297180 h 373380"/>
                <a:gd name="connsiteX12" fmla="*/ 447350 w 485536"/>
                <a:gd name="connsiteY12" fmla="*/ 320040 h 373380"/>
                <a:gd name="connsiteX13" fmla="*/ 485450 w 485536"/>
                <a:gd name="connsiteY13" fmla="*/ 365760 h 373380"/>
                <a:gd name="connsiteX14" fmla="*/ 477830 w 485536"/>
                <a:gd name="connsiteY14" fmla="*/ 373380 h 373380"/>
                <a:gd name="connsiteX0" fmla="*/ 3221 w 488757"/>
                <a:gd name="connsiteY0" fmla="*/ 0 h 373380"/>
                <a:gd name="connsiteX1" fmla="*/ 3221 w 488757"/>
                <a:gd name="connsiteY1" fmla="*/ 1115 h 373380"/>
                <a:gd name="connsiteX2" fmla="*/ 46711 w 488757"/>
                <a:gd name="connsiteY2" fmla="*/ 7620 h 373380"/>
                <a:gd name="connsiteX3" fmla="*/ 115291 w 488757"/>
                <a:gd name="connsiteY3" fmla="*/ 53340 h 373380"/>
                <a:gd name="connsiteX4" fmla="*/ 138151 w 488757"/>
                <a:gd name="connsiteY4" fmla="*/ 68580 h 373380"/>
                <a:gd name="connsiteX5" fmla="*/ 179410 w 488757"/>
                <a:gd name="connsiteY5" fmla="*/ 95530 h 373380"/>
                <a:gd name="connsiteX6" fmla="*/ 229591 w 488757"/>
                <a:gd name="connsiteY6" fmla="*/ 121920 h 373380"/>
                <a:gd name="connsiteX7" fmla="*/ 321031 w 488757"/>
                <a:gd name="connsiteY7" fmla="*/ 182880 h 373380"/>
                <a:gd name="connsiteX8" fmla="*/ 343891 w 488757"/>
                <a:gd name="connsiteY8" fmla="*/ 198120 h 373380"/>
                <a:gd name="connsiteX9" fmla="*/ 366751 w 488757"/>
                <a:gd name="connsiteY9" fmla="*/ 213360 h 373380"/>
                <a:gd name="connsiteX10" fmla="*/ 381991 w 488757"/>
                <a:gd name="connsiteY10" fmla="*/ 236220 h 373380"/>
                <a:gd name="connsiteX11" fmla="*/ 404851 w 488757"/>
                <a:gd name="connsiteY11" fmla="*/ 259080 h 373380"/>
                <a:gd name="connsiteX12" fmla="*/ 435331 w 488757"/>
                <a:gd name="connsiteY12" fmla="*/ 297180 h 373380"/>
                <a:gd name="connsiteX13" fmla="*/ 450571 w 488757"/>
                <a:gd name="connsiteY13" fmla="*/ 320040 h 373380"/>
                <a:gd name="connsiteX14" fmla="*/ 488671 w 488757"/>
                <a:gd name="connsiteY14" fmla="*/ 365760 h 373380"/>
                <a:gd name="connsiteX15" fmla="*/ 481051 w 488757"/>
                <a:gd name="connsiteY15" fmla="*/ 373380 h 373380"/>
                <a:gd name="connsiteX0" fmla="*/ 10 w 485546"/>
                <a:gd name="connsiteY0" fmla="*/ 1468 h 374848"/>
                <a:gd name="connsiteX1" fmla="*/ 6700 w 485546"/>
                <a:gd name="connsiteY1" fmla="*/ 353 h 374848"/>
                <a:gd name="connsiteX2" fmla="*/ 43500 w 485546"/>
                <a:gd name="connsiteY2" fmla="*/ 9088 h 374848"/>
                <a:gd name="connsiteX3" fmla="*/ 112080 w 485546"/>
                <a:gd name="connsiteY3" fmla="*/ 54808 h 374848"/>
                <a:gd name="connsiteX4" fmla="*/ 134940 w 485546"/>
                <a:gd name="connsiteY4" fmla="*/ 70048 h 374848"/>
                <a:gd name="connsiteX5" fmla="*/ 176199 w 485546"/>
                <a:gd name="connsiteY5" fmla="*/ 96998 h 374848"/>
                <a:gd name="connsiteX6" fmla="*/ 226380 w 485546"/>
                <a:gd name="connsiteY6" fmla="*/ 123388 h 374848"/>
                <a:gd name="connsiteX7" fmla="*/ 317820 w 485546"/>
                <a:gd name="connsiteY7" fmla="*/ 184348 h 374848"/>
                <a:gd name="connsiteX8" fmla="*/ 340680 w 485546"/>
                <a:gd name="connsiteY8" fmla="*/ 199588 h 374848"/>
                <a:gd name="connsiteX9" fmla="*/ 363540 w 485546"/>
                <a:gd name="connsiteY9" fmla="*/ 214828 h 374848"/>
                <a:gd name="connsiteX10" fmla="*/ 378780 w 485546"/>
                <a:gd name="connsiteY10" fmla="*/ 237688 h 374848"/>
                <a:gd name="connsiteX11" fmla="*/ 401640 w 485546"/>
                <a:gd name="connsiteY11" fmla="*/ 260548 h 374848"/>
                <a:gd name="connsiteX12" fmla="*/ 432120 w 485546"/>
                <a:gd name="connsiteY12" fmla="*/ 298648 h 374848"/>
                <a:gd name="connsiteX13" fmla="*/ 447360 w 485546"/>
                <a:gd name="connsiteY13" fmla="*/ 321508 h 374848"/>
                <a:gd name="connsiteX14" fmla="*/ 485460 w 485546"/>
                <a:gd name="connsiteY14" fmla="*/ 367228 h 374848"/>
                <a:gd name="connsiteX15" fmla="*/ 477840 w 485546"/>
                <a:gd name="connsiteY15" fmla="*/ 374848 h 374848"/>
                <a:gd name="connsiteX0" fmla="*/ 0 w 485536"/>
                <a:gd name="connsiteY0" fmla="*/ 0 h 373380"/>
                <a:gd name="connsiteX1" fmla="*/ 43490 w 485536"/>
                <a:gd name="connsiteY1" fmla="*/ 7620 h 373380"/>
                <a:gd name="connsiteX2" fmla="*/ 112070 w 485536"/>
                <a:gd name="connsiteY2" fmla="*/ 53340 h 373380"/>
                <a:gd name="connsiteX3" fmla="*/ 134930 w 485536"/>
                <a:gd name="connsiteY3" fmla="*/ 68580 h 373380"/>
                <a:gd name="connsiteX4" fmla="*/ 176189 w 485536"/>
                <a:gd name="connsiteY4" fmla="*/ 95530 h 373380"/>
                <a:gd name="connsiteX5" fmla="*/ 226370 w 485536"/>
                <a:gd name="connsiteY5" fmla="*/ 121920 h 373380"/>
                <a:gd name="connsiteX6" fmla="*/ 317810 w 485536"/>
                <a:gd name="connsiteY6" fmla="*/ 182880 h 373380"/>
                <a:gd name="connsiteX7" fmla="*/ 340670 w 485536"/>
                <a:gd name="connsiteY7" fmla="*/ 198120 h 373380"/>
                <a:gd name="connsiteX8" fmla="*/ 363530 w 485536"/>
                <a:gd name="connsiteY8" fmla="*/ 213360 h 373380"/>
                <a:gd name="connsiteX9" fmla="*/ 378770 w 485536"/>
                <a:gd name="connsiteY9" fmla="*/ 236220 h 373380"/>
                <a:gd name="connsiteX10" fmla="*/ 401630 w 485536"/>
                <a:gd name="connsiteY10" fmla="*/ 259080 h 373380"/>
                <a:gd name="connsiteX11" fmla="*/ 432110 w 485536"/>
                <a:gd name="connsiteY11" fmla="*/ 297180 h 373380"/>
                <a:gd name="connsiteX12" fmla="*/ 447350 w 485536"/>
                <a:gd name="connsiteY12" fmla="*/ 320040 h 373380"/>
                <a:gd name="connsiteX13" fmla="*/ 485450 w 485536"/>
                <a:gd name="connsiteY13" fmla="*/ 365760 h 373380"/>
                <a:gd name="connsiteX14" fmla="*/ 477830 w 485536"/>
                <a:gd name="connsiteY14" fmla="*/ 373380 h 373380"/>
                <a:gd name="connsiteX0" fmla="*/ 0 w 442046"/>
                <a:gd name="connsiteY0" fmla="*/ 0 h 365760"/>
                <a:gd name="connsiteX1" fmla="*/ 68580 w 442046"/>
                <a:gd name="connsiteY1" fmla="*/ 45720 h 365760"/>
                <a:gd name="connsiteX2" fmla="*/ 91440 w 442046"/>
                <a:gd name="connsiteY2" fmla="*/ 60960 h 365760"/>
                <a:gd name="connsiteX3" fmla="*/ 132699 w 442046"/>
                <a:gd name="connsiteY3" fmla="*/ 87910 h 365760"/>
                <a:gd name="connsiteX4" fmla="*/ 182880 w 442046"/>
                <a:gd name="connsiteY4" fmla="*/ 114300 h 365760"/>
                <a:gd name="connsiteX5" fmla="*/ 274320 w 442046"/>
                <a:gd name="connsiteY5" fmla="*/ 175260 h 365760"/>
                <a:gd name="connsiteX6" fmla="*/ 297180 w 442046"/>
                <a:gd name="connsiteY6" fmla="*/ 190500 h 365760"/>
                <a:gd name="connsiteX7" fmla="*/ 320040 w 442046"/>
                <a:gd name="connsiteY7" fmla="*/ 205740 h 365760"/>
                <a:gd name="connsiteX8" fmla="*/ 335280 w 442046"/>
                <a:gd name="connsiteY8" fmla="*/ 228600 h 365760"/>
                <a:gd name="connsiteX9" fmla="*/ 358140 w 442046"/>
                <a:gd name="connsiteY9" fmla="*/ 251460 h 365760"/>
                <a:gd name="connsiteX10" fmla="*/ 388620 w 442046"/>
                <a:gd name="connsiteY10" fmla="*/ 289560 h 365760"/>
                <a:gd name="connsiteX11" fmla="*/ 403860 w 442046"/>
                <a:gd name="connsiteY11" fmla="*/ 312420 h 365760"/>
                <a:gd name="connsiteX12" fmla="*/ 441960 w 442046"/>
                <a:gd name="connsiteY12" fmla="*/ 358140 h 365760"/>
                <a:gd name="connsiteX13" fmla="*/ 434340 w 442046"/>
                <a:gd name="connsiteY13" fmla="*/ 365760 h 365760"/>
                <a:gd name="connsiteX0" fmla="*/ 0 w 468809"/>
                <a:gd name="connsiteY0" fmla="*/ 0 h 390293"/>
                <a:gd name="connsiteX1" fmla="*/ 95343 w 468809"/>
                <a:gd name="connsiteY1" fmla="*/ 70253 h 390293"/>
                <a:gd name="connsiteX2" fmla="*/ 118203 w 468809"/>
                <a:gd name="connsiteY2" fmla="*/ 85493 h 390293"/>
                <a:gd name="connsiteX3" fmla="*/ 159462 w 468809"/>
                <a:gd name="connsiteY3" fmla="*/ 112443 h 390293"/>
                <a:gd name="connsiteX4" fmla="*/ 209643 w 468809"/>
                <a:gd name="connsiteY4" fmla="*/ 138833 h 390293"/>
                <a:gd name="connsiteX5" fmla="*/ 301083 w 468809"/>
                <a:gd name="connsiteY5" fmla="*/ 199793 h 390293"/>
                <a:gd name="connsiteX6" fmla="*/ 323943 w 468809"/>
                <a:gd name="connsiteY6" fmla="*/ 215033 h 390293"/>
                <a:gd name="connsiteX7" fmla="*/ 346803 w 468809"/>
                <a:gd name="connsiteY7" fmla="*/ 230273 h 390293"/>
                <a:gd name="connsiteX8" fmla="*/ 362043 w 468809"/>
                <a:gd name="connsiteY8" fmla="*/ 253133 h 390293"/>
                <a:gd name="connsiteX9" fmla="*/ 384903 w 468809"/>
                <a:gd name="connsiteY9" fmla="*/ 275993 h 390293"/>
                <a:gd name="connsiteX10" fmla="*/ 415383 w 468809"/>
                <a:gd name="connsiteY10" fmla="*/ 314093 h 390293"/>
                <a:gd name="connsiteX11" fmla="*/ 430623 w 468809"/>
                <a:gd name="connsiteY11" fmla="*/ 336953 h 390293"/>
                <a:gd name="connsiteX12" fmla="*/ 468723 w 468809"/>
                <a:gd name="connsiteY12" fmla="*/ 382673 h 390293"/>
                <a:gd name="connsiteX13" fmla="*/ 461103 w 468809"/>
                <a:gd name="connsiteY13" fmla="*/ 390293 h 390293"/>
                <a:gd name="connsiteX0" fmla="*/ 0 w 468809"/>
                <a:gd name="connsiteY0" fmla="*/ 0 h 390293"/>
                <a:gd name="connsiteX1" fmla="*/ 102034 w 468809"/>
                <a:gd name="connsiteY1" fmla="*/ 54641 h 390293"/>
                <a:gd name="connsiteX2" fmla="*/ 118203 w 468809"/>
                <a:gd name="connsiteY2" fmla="*/ 85493 h 390293"/>
                <a:gd name="connsiteX3" fmla="*/ 159462 w 468809"/>
                <a:gd name="connsiteY3" fmla="*/ 112443 h 390293"/>
                <a:gd name="connsiteX4" fmla="*/ 209643 w 468809"/>
                <a:gd name="connsiteY4" fmla="*/ 138833 h 390293"/>
                <a:gd name="connsiteX5" fmla="*/ 301083 w 468809"/>
                <a:gd name="connsiteY5" fmla="*/ 199793 h 390293"/>
                <a:gd name="connsiteX6" fmla="*/ 323943 w 468809"/>
                <a:gd name="connsiteY6" fmla="*/ 215033 h 390293"/>
                <a:gd name="connsiteX7" fmla="*/ 346803 w 468809"/>
                <a:gd name="connsiteY7" fmla="*/ 230273 h 390293"/>
                <a:gd name="connsiteX8" fmla="*/ 362043 w 468809"/>
                <a:gd name="connsiteY8" fmla="*/ 253133 h 390293"/>
                <a:gd name="connsiteX9" fmla="*/ 384903 w 468809"/>
                <a:gd name="connsiteY9" fmla="*/ 275993 h 390293"/>
                <a:gd name="connsiteX10" fmla="*/ 415383 w 468809"/>
                <a:gd name="connsiteY10" fmla="*/ 314093 h 390293"/>
                <a:gd name="connsiteX11" fmla="*/ 430623 w 468809"/>
                <a:gd name="connsiteY11" fmla="*/ 336953 h 390293"/>
                <a:gd name="connsiteX12" fmla="*/ 468723 w 468809"/>
                <a:gd name="connsiteY12" fmla="*/ 382673 h 390293"/>
                <a:gd name="connsiteX13" fmla="*/ 461103 w 468809"/>
                <a:gd name="connsiteY13" fmla="*/ 390293 h 390293"/>
                <a:gd name="connsiteX0" fmla="*/ 0 w 468809"/>
                <a:gd name="connsiteY0" fmla="*/ 0 h 390293"/>
                <a:gd name="connsiteX1" fmla="*/ 118203 w 468809"/>
                <a:gd name="connsiteY1" fmla="*/ 85493 h 390293"/>
                <a:gd name="connsiteX2" fmla="*/ 159462 w 468809"/>
                <a:gd name="connsiteY2" fmla="*/ 112443 h 390293"/>
                <a:gd name="connsiteX3" fmla="*/ 209643 w 468809"/>
                <a:gd name="connsiteY3" fmla="*/ 138833 h 390293"/>
                <a:gd name="connsiteX4" fmla="*/ 301083 w 468809"/>
                <a:gd name="connsiteY4" fmla="*/ 199793 h 390293"/>
                <a:gd name="connsiteX5" fmla="*/ 323943 w 468809"/>
                <a:gd name="connsiteY5" fmla="*/ 215033 h 390293"/>
                <a:gd name="connsiteX6" fmla="*/ 346803 w 468809"/>
                <a:gd name="connsiteY6" fmla="*/ 230273 h 390293"/>
                <a:gd name="connsiteX7" fmla="*/ 362043 w 468809"/>
                <a:gd name="connsiteY7" fmla="*/ 253133 h 390293"/>
                <a:gd name="connsiteX8" fmla="*/ 384903 w 468809"/>
                <a:gd name="connsiteY8" fmla="*/ 275993 h 390293"/>
                <a:gd name="connsiteX9" fmla="*/ 415383 w 468809"/>
                <a:gd name="connsiteY9" fmla="*/ 314093 h 390293"/>
                <a:gd name="connsiteX10" fmla="*/ 430623 w 468809"/>
                <a:gd name="connsiteY10" fmla="*/ 336953 h 390293"/>
                <a:gd name="connsiteX11" fmla="*/ 468723 w 468809"/>
                <a:gd name="connsiteY11" fmla="*/ 382673 h 390293"/>
                <a:gd name="connsiteX12" fmla="*/ 461103 w 468809"/>
                <a:gd name="connsiteY12" fmla="*/ 390293 h 390293"/>
                <a:gd name="connsiteX0" fmla="*/ 0 w 468809"/>
                <a:gd name="connsiteY0" fmla="*/ 0 h 390293"/>
                <a:gd name="connsiteX1" fmla="*/ 159462 w 468809"/>
                <a:gd name="connsiteY1" fmla="*/ 112443 h 390293"/>
                <a:gd name="connsiteX2" fmla="*/ 209643 w 468809"/>
                <a:gd name="connsiteY2" fmla="*/ 138833 h 390293"/>
                <a:gd name="connsiteX3" fmla="*/ 301083 w 468809"/>
                <a:gd name="connsiteY3" fmla="*/ 199793 h 390293"/>
                <a:gd name="connsiteX4" fmla="*/ 323943 w 468809"/>
                <a:gd name="connsiteY4" fmla="*/ 215033 h 390293"/>
                <a:gd name="connsiteX5" fmla="*/ 346803 w 468809"/>
                <a:gd name="connsiteY5" fmla="*/ 230273 h 390293"/>
                <a:gd name="connsiteX6" fmla="*/ 362043 w 468809"/>
                <a:gd name="connsiteY6" fmla="*/ 253133 h 390293"/>
                <a:gd name="connsiteX7" fmla="*/ 384903 w 468809"/>
                <a:gd name="connsiteY7" fmla="*/ 275993 h 390293"/>
                <a:gd name="connsiteX8" fmla="*/ 415383 w 468809"/>
                <a:gd name="connsiteY8" fmla="*/ 314093 h 390293"/>
                <a:gd name="connsiteX9" fmla="*/ 430623 w 468809"/>
                <a:gd name="connsiteY9" fmla="*/ 336953 h 390293"/>
                <a:gd name="connsiteX10" fmla="*/ 468723 w 468809"/>
                <a:gd name="connsiteY10" fmla="*/ 382673 h 390293"/>
                <a:gd name="connsiteX11" fmla="*/ 461103 w 468809"/>
                <a:gd name="connsiteY11" fmla="*/ 390293 h 390293"/>
                <a:gd name="connsiteX0" fmla="*/ 0 w 468809"/>
                <a:gd name="connsiteY0" fmla="*/ 0 h 390293"/>
                <a:gd name="connsiteX1" fmla="*/ 209643 w 468809"/>
                <a:gd name="connsiteY1" fmla="*/ 138833 h 390293"/>
                <a:gd name="connsiteX2" fmla="*/ 301083 w 468809"/>
                <a:gd name="connsiteY2" fmla="*/ 199793 h 390293"/>
                <a:gd name="connsiteX3" fmla="*/ 323943 w 468809"/>
                <a:gd name="connsiteY3" fmla="*/ 215033 h 390293"/>
                <a:gd name="connsiteX4" fmla="*/ 346803 w 468809"/>
                <a:gd name="connsiteY4" fmla="*/ 230273 h 390293"/>
                <a:gd name="connsiteX5" fmla="*/ 362043 w 468809"/>
                <a:gd name="connsiteY5" fmla="*/ 253133 h 390293"/>
                <a:gd name="connsiteX6" fmla="*/ 384903 w 468809"/>
                <a:gd name="connsiteY6" fmla="*/ 275993 h 390293"/>
                <a:gd name="connsiteX7" fmla="*/ 415383 w 468809"/>
                <a:gd name="connsiteY7" fmla="*/ 314093 h 390293"/>
                <a:gd name="connsiteX8" fmla="*/ 430623 w 468809"/>
                <a:gd name="connsiteY8" fmla="*/ 336953 h 390293"/>
                <a:gd name="connsiteX9" fmla="*/ 468723 w 468809"/>
                <a:gd name="connsiteY9" fmla="*/ 382673 h 390293"/>
                <a:gd name="connsiteX10" fmla="*/ 461103 w 468809"/>
                <a:gd name="connsiteY10" fmla="*/ 390293 h 390293"/>
                <a:gd name="connsiteX0" fmla="*/ 0 w 468809"/>
                <a:gd name="connsiteY0" fmla="*/ 0 h 390293"/>
                <a:gd name="connsiteX1" fmla="*/ 209643 w 468809"/>
                <a:gd name="connsiteY1" fmla="*/ 138833 h 390293"/>
                <a:gd name="connsiteX2" fmla="*/ 323943 w 468809"/>
                <a:gd name="connsiteY2" fmla="*/ 215033 h 390293"/>
                <a:gd name="connsiteX3" fmla="*/ 346803 w 468809"/>
                <a:gd name="connsiteY3" fmla="*/ 230273 h 390293"/>
                <a:gd name="connsiteX4" fmla="*/ 362043 w 468809"/>
                <a:gd name="connsiteY4" fmla="*/ 253133 h 390293"/>
                <a:gd name="connsiteX5" fmla="*/ 384903 w 468809"/>
                <a:gd name="connsiteY5" fmla="*/ 275993 h 390293"/>
                <a:gd name="connsiteX6" fmla="*/ 415383 w 468809"/>
                <a:gd name="connsiteY6" fmla="*/ 314093 h 390293"/>
                <a:gd name="connsiteX7" fmla="*/ 430623 w 468809"/>
                <a:gd name="connsiteY7" fmla="*/ 336953 h 390293"/>
                <a:gd name="connsiteX8" fmla="*/ 468723 w 468809"/>
                <a:gd name="connsiteY8" fmla="*/ 382673 h 390293"/>
                <a:gd name="connsiteX9" fmla="*/ 461103 w 468809"/>
                <a:gd name="connsiteY9" fmla="*/ 390293 h 390293"/>
                <a:gd name="connsiteX0" fmla="*/ 0 w 468809"/>
                <a:gd name="connsiteY0" fmla="*/ 0 h 390293"/>
                <a:gd name="connsiteX1" fmla="*/ 209643 w 468809"/>
                <a:gd name="connsiteY1" fmla="*/ 138833 h 390293"/>
                <a:gd name="connsiteX2" fmla="*/ 346803 w 468809"/>
                <a:gd name="connsiteY2" fmla="*/ 230273 h 390293"/>
                <a:gd name="connsiteX3" fmla="*/ 362043 w 468809"/>
                <a:gd name="connsiteY3" fmla="*/ 253133 h 390293"/>
                <a:gd name="connsiteX4" fmla="*/ 384903 w 468809"/>
                <a:gd name="connsiteY4" fmla="*/ 275993 h 390293"/>
                <a:gd name="connsiteX5" fmla="*/ 415383 w 468809"/>
                <a:gd name="connsiteY5" fmla="*/ 314093 h 390293"/>
                <a:gd name="connsiteX6" fmla="*/ 430623 w 468809"/>
                <a:gd name="connsiteY6" fmla="*/ 336953 h 390293"/>
                <a:gd name="connsiteX7" fmla="*/ 468723 w 468809"/>
                <a:gd name="connsiteY7" fmla="*/ 382673 h 390293"/>
                <a:gd name="connsiteX8" fmla="*/ 461103 w 468809"/>
                <a:gd name="connsiteY8" fmla="*/ 390293 h 390293"/>
                <a:gd name="connsiteX0" fmla="*/ 0 w 468809"/>
                <a:gd name="connsiteY0" fmla="*/ 0 h 390293"/>
                <a:gd name="connsiteX1" fmla="*/ 209643 w 468809"/>
                <a:gd name="connsiteY1" fmla="*/ 138833 h 390293"/>
                <a:gd name="connsiteX2" fmla="*/ 362043 w 468809"/>
                <a:gd name="connsiteY2" fmla="*/ 253133 h 390293"/>
                <a:gd name="connsiteX3" fmla="*/ 384903 w 468809"/>
                <a:gd name="connsiteY3" fmla="*/ 275993 h 390293"/>
                <a:gd name="connsiteX4" fmla="*/ 415383 w 468809"/>
                <a:gd name="connsiteY4" fmla="*/ 314093 h 390293"/>
                <a:gd name="connsiteX5" fmla="*/ 430623 w 468809"/>
                <a:gd name="connsiteY5" fmla="*/ 336953 h 390293"/>
                <a:gd name="connsiteX6" fmla="*/ 468723 w 468809"/>
                <a:gd name="connsiteY6" fmla="*/ 382673 h 390293"/>
                <a:gd name="connsiteX7" fmla="*/ 461103 w 468809"/>
                <a:gd name="connsiteY7" fmla="*/ 390293 h 390293"/>
                <a:gd name="connsiteX0" fmla="*/ 0 w 468809"/>
                <a:gd name="connsiteY0" fmla="*/ 0 h 390293"/>
                <a:gd name="connsiteX1" fmla="*/ 209643 w 468809"/>
                <a:gd name="connsiteY1" fmla="*/ 138833 h 390293"/>
                <a:gd name="connsiteX2" fmla="*/ 384903 w 468809"/>
                <a:gd name="connsiteY2" fmla="*/ 275993 h 390293"/>
                <a:gd name="connsiteX3" fmla="*/ 415383 w 468809"/>
                <a:gd name="connsiteY3" fmla="*/ 314093 h 390293"/>
                <a:gd name="connsiteX4" fmla="*/ 430623 w 468809"/>
                <a:gd name="connsiteY4" fmla="*/ 336953 h 390293"/>
                <a:gd name="connsiteX5" fmla="*/ 468723 w 468809"/>
                <a:gd name="connsiteY5" fmla="*/ 382673 h 390293"/>
                <a:gd name="connsiteX6" fmla="*/ 461103 w 468809"/>
                <a:gd name="connsiteY6" fmla="*/ 390293 h 390293"/>
                <a:gd name="connsiteX0" fmla="*/ 0 w 468809"/>
                <a:gd name="connsiteY0" fmla="*/ 0 h 390293"/>
                <a:gd name="connsiteX1" fmla="*/ 209643 w 468809"/>
                <a:gd name="connsiteY1" fmla="*/ 138833 h 390293"/>
                <a:gd name="connsiteX2" fmla="*/ 415383 w 468809"/>
                <a:gd name="connsiteY2" fmla="*/ 314093 h 390293"/>
                <a:gd name="connsiteX3" fmla="*/ 430623 w 468809"/>
                <a:gd name="connsiteY3" fmla="*/ 336953 h 390293"/>
                <a:gd name="connsiteX4" fmla="*/ 468723 w 468809"/>
                <a:gd name="connsiteY4" fmla="*/ 382673 h 390293"/>
                <a:gd name="connsiteX5" fmla="*/ 461103 w 468809"/>
                <a:gd name="connsiteY5" fmla="*/ 390293 h 390293"/>
                <a:gd name="connsiteX0" fmla="*/ 0 w 468809"/>
                <a:gd name="connsiteY0" fmla="*/ 0 h 390293"/>
                <a:gd name="connsiteX1" fmla="*/ 209643 w 468809"/>
                <a:gd name="connsiteY1" fmla="*/ 138833 h 390293"/>
                <a:gd name="connsiteX2" fmla="*/ 430623 w 468809"/>
                <a:gd name="connsiteY2" fmla="*/ 336953 h 390293"/>
                <a:gd name="connsiteX3" fmla="*/ 468723 w 468809"/>
                <a:gd name="connsiteY3" fmla="*/ 382673 h 390293"/>
                <a:gd name="connsiteX4" fmla="*/ 461103 w 468809"/>
                <a:gd name="connsiteY4" fmla="*/ 390293 h 390293"/>
                <a:gd name="connsiteX0" fmla="*/ 0 w 468723"/>
                <a:gd name="connsiteY0" fmla="*/ 0 h 382673"/>
                <a:gd name="connsiteX1" fmla="*/ 209643 w 468723"/>
                <a:gd name="connsiteY1" fmla="*/ 138833 h 382673"/>
                <a:gd name="connsiteX2" fmla="*/ 430623 w 468723"/>
                <a:gd name="connsiteY2" fmla="*/ 336953 h 382673"/>
                <a:gd name="connsiteX3" fmla="*/ 468723 w 468723"/>
                <a:gd name="connsiteY3" fmla="*/ 382673 h 382673"/>
                <a:gd name="connsiteX0" fmla="*/ 0 w 430623"/>
                <a:gd name="connsiteY0" fmla="*/ 0 h 336953"/>
                <a:gd name="connsiteX1" fmla="*/ 209643 w 430623"/>
                <a:gd name="connsiteY1" fmla="*/ 138833 h 336953"/>
                <a:gd name="connsiteX2" fmla="*/ 430623 w 430623"/>
                <a:gd name="connsiteY2" fmla="*/ 336953 h 336953"/>
                <a:gd name="connsiteX0" fmla="*/ 0 w 430623"/>
                <a:gd name="connsiteY0" fmla="*/ 0 h 336953"/>
                <a:gd name="connsiteX1" fmla="*/ 238636 w 430623"/>
                <a:gd name="connsiteY1" fmla="*/ 132142 h 336953"/>
                <a:gd name="connsiteX2" fmla="*/ 430623 w 430623"/>
                <a:gd name="connsiteY2" fmla="*/ 336953 h 336953"/>
                <a:gd name="connsiteX0" fmla="*/ 0 w 430623"/>
                <a:gd name="connsiteY0" fmla="*/ 0 h 336953"/>
                <a:gd name="connsiteX1" fmla="*/ 238636 w 430623"/>
                <a:gd name="connsiteY1" fmla="*/ 132142 h 336953"/>
                <a:gd name="connsiteX2" fmla="*/ 430623 w 430623"/>
                <a:gd name="connsiteY2" fmla="*/ 336953 h 336953"/>
                <a:gd name="connsiteX0" fmla="*/ 0 w 450695"/>
                <a:gd name="connsiteY0" fmla="*/ 0 h 332493"/>
                <a:gd name="connsiteX1" fmla="*/ 238636 w 450695"/>
                <a:gd name="connsiteY1" fmla="*/ 132142 h 332493"/>
                <a:gd name="connsiteX2" fmla="*/ 450695 w 450695"/>
                <a:gd name="connsiteY2" fmla="*/ 332493 h 332493"/>
                <a:gd name="connsiteX0" fmla="*/ 0 w 450695"/>
                <a:gd name="connsiteY0" fmla="*/ 0 h 332493"/>
                <a:gd name="connsiteX1" fmla="*/ 238636 w 450695"/>
                <a:gd name="connsiteY1" fmla="*/ 132142 h 332493"/>
                <a:gd name="connsiteX2" fmla="*/ 450695 w 450695"/>
                <a:gd name="connsiteY2" fmla="*/ 332493 h 332493"/>
                <a:gd name="connsiteX0" fmla="*/ 0 w 452926"/>
                <a:gd name="connsiteY0" fmla="*/ 0 h 345875"/>
                <a:gd name="connsiteX1" fmla="*/ 240867 w 452926"/>
                <a:gd name="connsiteY1" fmla="*/ 145524 h 345875"/>
                <a:gd name="connsiteX2" fmla="*/ 452926 w 452926"/>
                <a:gd name="connsiteY2" fmla="*/ 345875 h 345875"/>
                <a:gd name="connsiteX0" fmla="*/ 0 w 452926"/>
                <a:gd name="connsiteY0" fmla="*/ 0 h 345875"/>
                <a:gd name="connsiteX1" fmla="*/ 240867 w 452926"/>
                <a:gd name="connsiteY1" fmla="*/ 145524 h 345875"/>
                <a:gd name="connsiteX2" fmla="*/ 452926 w 452926"/>
                <a:gd name="connsiteY2" fmla="*/ 345875 h 345875"/>
                <a:gd name="connsiteX0" fmla="*/ 0 w 452926"/>
                <a:gd name="connsiteY0" fmla="*/ 0 h 345875"/>
                <a:gd name="connsiteX1" fmla="*/ 227485 w 452926"/>
                <a:gd name="connsiteY1" fmla="*/ 143294 h 345875"/>
                <a:gd name="connsiteX2" fmla="*/ 452926 w 452926"/>
                <a:gd name="connsiteY2" fmla="*/ 345875 h 345875"/>
                <a:gd name="connsiteX0" fmla="*/ 0 w 452926"/>
                <a:gd name="connsiteY0" fmla="*/ 0 h 334724"/>
                <a:gd name="connsiteX1" fmla="*/ 227485 w 452926"/>
                <a:gd name="connsiteY1" fmla="*/ 132143 h 334724"/>
                <a:gd name="connsiteX2" fmla="*/ 452926 w 452926"/>
                <a:gd name="connsiteY2" fmla="*/ 334724 h 334724"/>
                <a:gd name="connsiteX0" fmla="*/ 0 w 448466"/>
                <a:gd name="connsiteY0" fmla="*/ 0 h 336954"/>
                <a:gd name="connsiteX1" fmla="*/ 227485 w 448466"/>
                <a:gd name="connsiteY1" fmla="*/ 132143 h 336954"/>
                <a:gd name="connsiteX2" fmla="*/ 448466 w 448466"/>
                <a:gd name="connsiteY2" fmla="*/ 336954 h 336954"/>
                <a:gd name="connsiteX0" fmla="*/ 0 w 448593"/>
                <a:gd name="connsiteY0" fmla="*/ 0 h 337000"/>
                <a:gd name="connsiteX1" fmla="*/ 227485 w 448593"/>
                <a:gd name="connsiteY1" fmla="*/ 132143 h 337000"/>
                <a:gd name="connsiteX2" fmla="*/ 448466 w 448593"/>
                <a:gd name="connsiteY2" fmla="*/ 336954 h 337000"/>
                <a:gd name="connsiteX0" fmla="*/ 0 w 448593"/>
                <a:gd name="connsiteY0" fmla="*/ 0 h 337000"/>
                <a:gd name="connsiteX1" fmla="*/ 227485 w 448593"/>
                <a:gd name="connsiteY1" fmla="*/ 132143 h 337000"/>
                <a:gd name="connsiteX2" fmla="*/ 448466 w 448593"/>
                <a:gd name="connsiteY2" fmla="*/ 336954 h 337000"/>
                <a:gd name="connsiteX0" fmla="*/ 0 w 448595"/>
                <a:gd name="connsiteY0" fmla="*/ 0 h 337002"/>
                <a:gd name="connsiteX1" fmla="*/ 229715 w 448595"/>
                <a:gd name="connsiteY1" fmla="*/ 136604 h 337002"/>
                <a:gd name="connsiteX2" fmla="*/ 448466 w 448595"/>
                <a:gd name="connsiteY2" fmla="*/ 336954 h 337002"/>
                <a:gd name="connsiteX0" fmla="*/ 0 w 448595"/>
                <a:gd name="connsiteY0" fmla="*/ 0 h 337002"/>
                <a:gd name="connsiteX1" fmla="*/ 229715 w 448595"/>
                <a:gd name="connsiteY1" fmla="*/ 136604 h 337002"/>
                <a:gd name="connsiteX2" fmla="*/ 448466 w 448595"/>
                <a:gd name="connsiteY2" fmla="*/ 336954 h 337002"/>
                <a:gd name="connsiteX0" fmla="*/ 0 w 448466"/>
                <a:gd name="connsiteY0" fmla="*/ 0 h 336954"/>
                <a:gd name="connsiteX1" fmla="*/ 229715 w 448466"/>
                <a:gd name="connsiteY1" fmla="*/ 136604 h 336954"/>
                <a:gd name="connsiteX2" fmla="*/ 448466 w 448466"/>
                <a:gd name="connsiteY2" fmla="*/ 336954 h 336954"/>
                <a:gd name="connsiteX0" fmla="*/ 0 w 448466"/>
                <a:gd name="connsiteY0" fmla="*/ 0 h 336954"/>
                <a:gd name="connsiteX1" fmla="*/ 229715 w 448466"/>
                <a:gd name="connsiteY1" fmla="*/ 136604 h 336954"/>
                <a:gd name="connsiteX2" fmla="*/ 448466 w 448466"/>
                <a:gd name="connsiteY2" fmla="*/ 336954 h 336954"/>
                <a:gd name="connsiteX0" fmla="*/ 0 w 448466"/>
                <a:gd name="connsiteY0" fmla="*/ 0 h 336954"/>
                <a:gd name="connsiteX1" fmla="*/ 229715 w 448466"/>
                <a:gd name="connsiteY1" fmla="*/ 136604 h 336954"/>
                <a:gd name="connsiteX2" fmla="*/ 448466 w 448466"/>
                <a:gd name="connsiteY2" fmla="*/ 336954 h 336954"/>
                <a:gd name="connsiteX0" fmla="*/ 0 w 448466"/>
                <a:gd name="connsiteY0" fmla="*/ 0 h 336954"/>
                <a:gd name="connsiteX1" fmla="*/ 229715 w 448466"/>
                <a:gd name="connsiteY1" fmla="*/ 136604 h 336954"/>
                <a:gd name="connsiteX2" fmla="*/ 448466 w 448466"/>
                <a:gd name="connsiteY2" fmla="*/ 336954 h 336954"/>
                <a:gd name="connsiteX0" fmla="*/ 0 w 448466"/>
                <a:gd name="connsiteY0" fmla="*/ 0 h 336954"/>
                <a:gd name="connsiteX1" fmla="*/ 229715 w 448466"/>
                <a:gd name="connsiteY1" fmla="*/ 136604 h 336954"/>
                <a:gd name="connsiteX2" fmla="*/ 448466 w 448466"/>
                <a:gd name="connsiteY2" fmla="*/ 336954 h 336954"/>
                <a:gd name="connsiteX0" fmla="*/ 0 w 448466"/>
                <a:gd name="connsiteY0" fmla="*/ 0 h 336954"/>
                <a:gd name="connsiteX1" fmla="*/ 229715 w 448466"/>
                <a:gd name="connsiteY1" fmla="*/ 136604 h 336954"/>
                <a:gd name="connsiteX2" fmla="*/ 448466 w 448466"/>
                <a:gd name="connsiteY2" fmla="*/ 336954 h 336954"/>
                <a:gd name="connsiteX0" fmla="*/ 0 w 448466"/>
                <a:gd name="connsiteY0" fmla="*/ 0 h 336954"/>
                <a:gd name="connsiteX1" fmla="*/ 229715 w 448466"/>
                <a:gd name="connsiteY1" fmla="*/ 136604 h 336954"/>
                <a:gd name="connsiteX2" fmla="*/ 448466 w 448466"/>
                <a:gd name="connsiteY2" fmla="*/ 336954 h 336954"/>
                <a:gd name="connsiteX0" fmla="*/ 0 w 448466"/>
                <a:gd name="connsiteY0" fmla="*/ 0 h 336954"/>
                <a:gd name="connsiteX1" fmla="*/ 229715 w 448466"/>
                <a:gd name="connsiteY1" fmla="*/ 136604 h 336954"/>
                <a:gd name="connsiteX2" fmla="*/ 448466 w 448466"/>
                <a:gd name="connsiteY2" fmla="*/ 336954 h 336954"/>
                <a:gd name="connsiteX0" fmla="*/ 0 w 448466"/>
                <a:gd name="connsiteY0" fmla="*/ 0 h 348105"/>
                <a:gd name="connsiteX1" fmla="*/ 229715 w 448466"/>
                <a:gd name="connsiteY1" fmla="*/ 147755 h 348105"/>
                <a:gd name="connsiteX2" fmla="*/ 448466 w 448466"/>
                <a:gd name="connsiteY2" fmla="*/ 348105 h 348105"/>
                <a:gd name="connsiteX0" fmla="*/ 0 w 457387"/>
                <a:gd name="connsiteY0" fmla="*/ 0 h 343644"/>
                <a:gd name="connsiteX1" fmla="*/ 238636 w 457387"/>
                <a:gd name="connsiteY1" fmla="*/ 143294 h 343644"/>
                <a:gd name="connsiteX2" fmla="*/ 457387 w 457387"/>
                <a:gd name="connsiteY2" fmla="*/ 343644 h 343644"/>
                <a:gd name="connsiteX0" fmla="*/ 0 w 459617"/>
                <a:gd name="connsiteY0" fmla="*/ 0 h 339184"/>
                <a:gd name="connsiteX1" fmla="*/ 238636 w 459617"/>
                <a:gd name="connsiteY1" fmla="*/ 143294 h 339184"/>
                <a:gd name="connsiteX2" fmla="*/ 459617 w 459617"/>
                <a:gd name="connsiteY2" fmla="*/ 339184 h 339184"/>
                <a:gd name="connsiteX0" fmla="*/ 0 w 459617"/>
                <a:gd name="connsiteY0" fmla="*/ 0 h 339184"/>
                <a:gd name="connsiteX1" fmla="*/ 245327 w 459617"/>
                <a:gd name="connsiteY1" fmla="*/ 152215 h 339184"/>
                <a:gd name="connsiteX2" fmla="*/ 459617 w 459617"/>
                <a:gd name="connsiteY2" fmla="*/ 339184 h 339184"/>
                <a:gd name="connsiteX0" fmla="*/ 0 w 459617"/>
                <a:gd name="connsiteY0" fmla="*/ 0 h 339184"/>
                <a:gd name="connsiteX1" fmla="*/ 247558 w 459617"/>
                <a:gd name="connsiteY1" fmla="*/ 149985 h 339184"/>
                <a:gd name="connsiteX2" fmla="*/ 459617 w 459617"/>
                <a:gd name="connsiteY2" fmla="*/ 339184 h 339184"/>
                <a:gd name="connsiteX0" fmla="*/ 0 w 459617"/>
                <a:gd name="connsiteY0" fmla="*/ 0 h 339184"/>
                <a:gd name="connsiteX1" fmla="*/ 247558 w 459617"/>
                <a:gd name="connsiteY1" fmla="*/ 149985 h 339184"/>
                <a:gd name="connsiteX2" fmla="*/ 459617 w 459617"/>
                <a:gd name="connsiteY2" fmla="*/ 339184 h 339184"/>
              </a:gdLst>
              <a:ahLst/>
              <a:cxnLst>
                <a:cxn ang="0">
                  <a:pos x="connsiteX0" y="connsiteY0"/>
                </a:cxn>
                <a:cxn ang="0">
                  <a:pos x="connsiteX1" y="connsiteY1"/>
                </a:cxn>
                <a:cxn ang="0">
                  <a:pos x="connsiteX2" y="connsiteY2"/>
                </a:cxn>
              </a:cxnLst>
              <a:rect l="l" t="t" r="r" b="b"/>
              <a:pathLst>
                <a:path w="459617" h="339184">
                  <a:moveTo>
                    <a:pt x="0" y="0"/>
                  </a:moveTo>
                  <a:cubicBezTo>
                    <a:pt x="68394" y="32896"/>
                    <a:pt x="170955" y="93454"/>
                    <a:pt x="247558" y="149985"/>
                  </a:cubicBezTo>
                  <a:cubicBezTo>
                    <a:pt x="324161" y="206516"/>
                    <a:pt x="402312" y="279091"/>
                    <a:pt x="459617" y="339184"/>
                  </a:cubicBezTo>
                </a:path>
              </a:pathLst>
            </a:custGeom>
            <a:noFill/>
            <a:ln w="476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88478597-1B68-EAE1-BB0C-2EF16D4FC7B9}"/>
                </a:ext>
              </a:extLst>
            </p:cNvPr>
            <p:cNvSpPr/>
            <p:nvPr/>
          </p:nvSpPr>
          <p:spPr>
            <a:xfrm rot="17232387">
              <a:off x="6306503" y="2027105"/>
              <a:ext cx="459617" cy="339184"/>
            </a:xfrm>
            <a:custGeom>
              <a:avLst/>
              <a:gdLst>
                <a:gd name="connsiteX0" fmla="*/ 0 w 487766"/>
                <a:gd name="connsiteY0" fmla="*/ 0 h 373380"/>
                <a:gd name="connsiteX1" fmla="*/ 45720 w 487766"/>
                <a:gd name="connsiteY1" fmla="*/ 7620 h 373380"/>
                <a:gd name="connsiteX2" fmla="*/ 114300 w 487766"/>
                <a:gd name="connsiteY2" fmla="*/ 53340 h 373380"/>
                <a:gd name="connsiteX3" fmla="*/ 137160 w 487766"/>
                <a:gd name="connsiteY3" fmla="*/ 68580 h 373380"/>
                <a:gd name="connsiteX4" fmla="*/ 182880 w 487766"/>
                <a:gd name="connsiteY4" fmla="*/ 106680 h 373380"/>
                <a:gd name="connsiteX5" fmla="*/ 228600 w 487766"/>
                <a:gd name="connsiteY5" fmla="*/ 121920 h 373380"/>
                <a:gd name="connsiteX6" fmla="*/ 320040 w 487766"/>
                <a:gd name="connsiteY6" fmla="*/ 182880 h 373380"/>
                <a:gd name="connsiteX7" fmla="*/ 342900 w 487766"/>
                <a:gd name="connsiteY7" fmla="*/ 198120 h 373380"/>
                <a:gd name="connsiteX8" fmla="*/ 365760 w 487766"/>
                <a:gd name="connsiteY8" fmla="*/ 213360 h 373380"/>
                <a:gd name="connsiteX9" fmla="*/ 381000 w 487766"/>
                <a:gd name="connsiteY9" fmla="*/ 236220 h 373380"/>
                <a:gd name="connsiteX10" fmla="*/ 403860 w 487766"/>
                <a:gd name="connsiteY10" fmla="*/ 259080 h 373380"/>
                <a:gd name="connsiteX11" fmla="*/ 434340 w 487766"/>
                <a:gd name="connsiteY11" fmla="*/ 297180 h 373380"/>
                <a:gd name="connsiteX12" fmla="*/ 449580 w 487766"/>
                <a:gd name="connsiteY12" fmla="*/ 320040 h 373380"/>
                <a:gd name="connsiteX13" fmla="*/ 487680 w 487766"/>
                <a:gd name="connsiteY13" fmla="*/ 365760 h 373380"/>
                <a:gd name="connsiteX14" fmla="*/ 480060 w 487766"/>
                <a:gd name="connsiteY14" fmla="*/ 373380 h 373380"/>
                <a:gd name="connsiteX0" fmla="*/ 0 w 487766"/>
                <a:gd name="connsiteY0" fmla="*/ 0 h 373380"/>
                <a:gd name="connsiteX1" fmla="*/ 45720 w 487766"/>
                <a:gd name="connsiteY1" fmla="*/ 7620 h 373380"/>
                <a:gd name="connsiteX2" fmla="*/ 114300 w 487766"/>
                <a:gd name="connsiteY2" fmla="*/ 53340 h 373380"/>
                <a:gd name="connsiteX3" fmla="*/ 137160 w 487766"/>
                <a:gd name="connsiteY3" fmla="*/ 68580 h 373380"/>
                <a:gd name="connsiteX4" fmla="*/ 182880 w 487766"/>
                <a:gd name="connsiteY4" fmla="*/ 99990 h 373380"/>
                <a:gd name="connsiteX5" fmla="*/ 228600 w 487766"/>
                <a:gd name="connsiteY5" fmla="*/ 121920 h 373380"/>
                <a:gd name="connsiteX6" fmla="*/ 320040 w 487766"/>
                <a:gd name="connsiteY6" fmla="*/ 182880 h 373380"/>
                <a:gd name="connsiteX7" fmla="*/ 342900 w 487766"/>
                <a:gd name="connsiteY7" fmla="*/ 198120 h 373380"/>
                <a:gd name="connsiteX8" fmla="*/ 365760 w 487766"/>
                <a:gd name="connsiteY8" fmla="*/ 213360 h 373380"/>
                <a:gd name="connsiteX9" fmla="*/ 381000 w 487766"/>
                <a:gd name="connsiteY9" fmla="*/ 236220 h 373380"/>
                <a:gd name="connsiteX10" fmla="*/ 403860 w 487766"/>
                <a:gd name="connsiteY10" fmla="*/ 259080 h 373380"/>
                <a:gd name="connsiteX11" fmla="*/ 434340 w 487766"/>
                <a:gd name="connsiteY11" fmla="*/ 297180 h 373380"/>
                <a:gd name="connsiteX12" fmla="*/ 449580 w 487766"/>
                <a:gd name="connsiteY12" fmla="*/ 320040 h 373380"/>
                <a:gd name="connsiteX13" fmla="*/ 487680 w 487766"/>
                <a:gd name="connsiteY13" fmla="*/ 365760 h 373380"/>
                <a:gd name="connsiteX14" fmla="*/ 480060 w 487766"/>
                <a:gd name="connsiteY14" fmla="*/ 373380 h 373380"/>
                <a:gd name="connsiteX0" fmla="*/ 0 w 487766"/>
                <a:gd name="connsiteY0" fmla="*/ 0 h 373380"/>
                <a:gd name="connsiteX1" fmla="*/ 45720 w 487766"/>
                <a:gd name="connsiteY1" fmla="*/ 7620 h 373380"/>
                <a:gd name="connsiteX2" fmla="*/ 114300 w 487766"/>
                <a:gd name="connsiteY2" fmla="*/ 53340 h 373380"/>
                <a:gd name="connsiteX3" fmla="*/ 137160 w 487766"/>
                <a:gd name="connsiteY3" fmla="*/ 68580 h 373380"/>
                <a:gd name="connsiteX4" fmla="*/ 178419 w 487766"/>
                <a:gd name="connsiteY4" fmla="*/ 95530 h 373380"/>
                <a:gd name="connsiteX5" fmla="*/ 228600 w 487766"/>
                <a:gd name="connsiteY5" fmla="*/ 121920 h 373380"/>
                <a:gd name="connsiteX6" fmla="*/ 320040 w 487766"/>
                <a:gd name="connsiteY6" fmla="*/ 182880 h 373380"/>
                <a:gd name="connsiteX7" fmla="*/ 342900 w 487766"/>
                <a:gd name="connsiteY7" fmla="*/ 198120 h 373380"/>
                <a:gd name="connsiteX8" fmla="*/ 365760 w 487766"/>
                <a:gd name="connsiteY8" fmla="*/ 213360 h 373380"/>
                <a:gd name="connsiteX9" fmla="*/ 381000 w 487766"/>
                <a:gd name="connsiteY9" fmla="*/ 236220 h 373380"/>
                <a:gd name="connsiteX10" fmla="*/ 403860 w 487766"/>
                <a:gd name="connsiteY10" fmla="*/ 259080 h 373380"/>
                <a:gd name="connsiteX11" fmla="*/ 434340 w 487766"/>
                <a:gd name="connsiteY11" fmla="*/ 297180 h 373380"/>
                <a:gd name="connsiteX12" fmla="*/ 449580 w 487766"/>
                <a:gd name="connsiteY12" fmla="*/ 320040 h 373380"/>
                <a:gd name="connsiteX13" fmla="*/ 487680 w 487766"/>
                <a:gd name="connsiteY13" fmla="*/ 365760 h 373380"/>
                <a:gd name="connsiteX14" fmla="*/ 480060 w 487766"/>
                <a:gd name="connsiteY14" fmla="*/ 373380 h 373380"/>
                <a:gd name="connsiteX0" fmla="*/ 0 w 485536"/>
                <a:gd name="connsiteY0" fmla="*/ 0 h 373380"/>
                <a:gd name="connsiteX1" fmla="*/ 43490 w 485536"/>
                <a:gd name="connsiteY1" fmla="*/ 7620 h 373380"/>
                <a:gd name="connsiteX2" fmla="*/ 112070 w 485536"/>
                <a:gd name="connsiteY2" fmla="*/ 53340 h 373380"/>
                <a:gd name="connsiteX3" fmla="*/ 134930 w 485536"/>
                <a:gd name="connsiteY3" fmla="*/ 68580 h 373380"/>
                <a:gd name="connsiteX4" fmla="*/ 176189 w 485536"/>
                <a:gd name="connsiteY4" fmla="*/ 95530 h 373380"/>
                <a:gd name="connsiteX5" fmla="*/ 226370 w 485536"/>
                <a:gd name="connsiteY5" fmla="*/ 121920 h 373380"/>
                <a:gd name="connsiteX6" fmla="*/ 317810 w 485536"/>
                <a:gd name="connsiteY6" fmla="*/ 182880 h 373380"/>
                <a:gd name="connsiteX7" fmla="*/ 340670 w 485536"/>
                <a:gd name="connsiteY7" fmla="*/ 198120 h 373380"/>
                <a:gd name="connsiteX8" fmla="*/ 363530 w 485536"/>
                <a:gd name="connsiteY8" fmla="*/ 213360 h 373380"/>
                <a:gd name="connsiteX9" fmla="*/ 378770 w 485536"/>
                <a:gd name="connsiteY9" fmla="*/ 236220 h 373380"/>
                <a:gd name="connsiteX10" fmla="*/ 401630 w 485536"/>
                <a:gd name="connsiteY10" fmla="*/ 259080 h 373380"/>
                <a:gd name="connsiteX11" fmla="*/ 432110 w 485536"/>
                <a:gd name="connsiteY11" fmla="*/ 297180 h 373380"/>
                <a:gd name="connsiteX12" fmla="*/ 447350 w 485536"/>
                <a:gd name="connsiteY12" fmla="*/ 320040 h 373380"/>
                <a:gd name="connsiteX13" fmla="*/ 485450 w 485536"/>
                <a:gd name="connsiteY13" fmla="*/ 365760 h 373380"/>
                <a:gd name="connsiteX14" fmla="*/ 477830 w 485536"/>
                <a:gd name="connsiteY14" fmla="*/ 373380 h 373380"/>
                <a:gd name="connsiteX0" fmla="*/ 3221 w 488757"/>
                <a:gd name="connsiteY0" fmla="*/ 0 h 373380"/>
                <a:gd name="connsiteX1" fmla="*/ 3221 w 488757"/>
                <a:gd name="connsiteY1" fmla="*/ 1115 h 373380"/>
                <a:gd name="connsiteX2" fmla="*/ 46711 w 488757"/>
                <a:gd name="connsiteY2" fmla="*/ 7620 h 373380"/>
                <a:gd name="connsiteX3" fmla="*/ 115291 w 488757"/>
                <a:gd name="connsiteY3" fmla="*/ 53340 h 373380"/>
                <a:gd name="connsiteX4" fmla="*/ 138151 w 488757"/>
                <a:gd name="connsiteY4" fmla="*/ 68580 h 373380"/>
                <a:gd name="connsiteX5" fmla="*/ 179410 w 488757"/>
                <a:gd name="connsiteY5" fmla="*/ 95530 h 373380"/>
                <a:gd name="connsiteX6" fmla="*/ 229591 w 488757"/>
                <a:gd name="connsiteY6" fmla="*/ 121920 h 373380"/>
                <a:gd name="connsiteX7" fmla="*/ 321031 w 488757"/>
                <a:gd name="connsiteY7" fmla="*/ 182880 h 373380"/>
                <a:gd name="connsiteX8" fmla="*/ 343891 w 488757"/>
                <a:gd name="connsiteY8" fmla="*/ 198120 h 373380"/>
                <a:gd name="connsiteX9" fmla="*/ 366751 w 488757"/>
                <a:gd name="connsiteY9" fmla="*/ 213360 h 373380"/>
                <a:gd name="connsiteX10" fmla="*/ 381991 w 488757"/>
                <a:gd name="connsiteY10" fmla="*/ 236220 h 373380"/>
                <a:gd name="connsiteX11" fmla="*/ 404851 w 488757"/>
                <a:gd name="connsiteY11" fmla="*/ 259080 h 373380"/>
                <a:gd name="connsiteX12" fmla="*/ 435331 w 488757"/>
                <a:gd name="connsiteY12" fmla="*/ 297180 h 373380"/>
                <a:gd name="connsiteX13" fmla="*/ 450571 w 488757"/>
                <a:gd name="connsiteY13" fmla="*/ 320040 h 373380"/>
                <a:gd name="connsiteX14" fmla="*/ 488671 w 488757"/>
                <a:gd name="connsiteY14" fmla="*/ 365760 h 373380"/>
                <a:gd name="connsiteX15" fmla="*/ 481051 w 488757"/>
                <a:gd name="connsiteY15" fmla="*/ 373380 h 373380"/>
                <a:gd name="connsiteX0" fmla="*/ 10 w 485546"/>
                <a:gd name="connsiteY0" fmla="*/ 1468 h 374848"/>
                <a:gd name="connsiteX1" fmla="*/ 6700 w 485546"/>
                <a:gd name="connsiteY1" fmla="*/ 353 h 374848"/>
                <a:gd name="connsiteX2" fmla="*/ 43500 w 485546"/>
                <a:gd name="connsiteY2" fmla="*/ 9088 h 374848"/>
                <a:gd name="connsiteX3" fmla="*/ 112080 w 485546"/>
                <a:gd name="connsiteY3" fmla="*/ 54808 h 374848"/>
                <a:gd name="connsiteX4" fmla="*/ 134940 w 485546"/>
                <a:gd name="connsiteY4" fmla="*/ 70048 h 374848"/>
                <a:gd name="connsiteX5" fmla="*/ 176199 w 485546"/>
                <a:gd name="connsiteY5" fmla="*/ 96998 h 374848"/>
                <a:gd name="connsiteX6" fmla="*/ 226380 w 485546"/>
                <a:gd name="connsiteY6" fmla="*/ 123388 h 374848"/>
                <a:gd name="connsiteX7" fmla="*/ 317820 w 485546"/>
                <a:gd name="connsiteY7" fmla="*/ 184348 h 374848"/>
                <a:gd name="connsiteX8" fmla="*/ 340680 w 485546"/>
                <a:gd name="connsiteY8" fmla="*/ 199588 h 374848"/>
                <a:gd name="connsiteX9" fmla="*/ 363540 w 485546"/>
                <a:gd name="connsiteY9" fmla="*/ 214828 h 374848"/>
                <a:gd name="connsiteX10" fmla="*/ 378780 w 485546"/>
                <a:gd name="connsiteY10" fmla="*/ 237688 h 374848"/>
                <a:gd name="connsiteX11" fmla="*/ 401640 w 485546"/>
                <a:gd name="connsiteY11" fmla="*/ 260548 h 374848"/>
                <a:gd name="connsiteX12" fmla="*/ 432120 w 485546"/>
                <a:gd name="connsiteY12" fmla="*/ 298648 h 374848"/>
                <a:gd name="connsiteX13" fmla="*/ 447360 w 485546"/>
                <a:gd name="connsiteY13" fmla="*/ 321508 h 374848"/>
                <a:gd name="connsiteX14" fmla="*/ 485460 w 485546"/>
                <a:gd name="connsiteY14" fmla="*/ 367228 h 374848"/>
                <a:gd name="connsiteX15" fmla="*/ 477840 w 485546"/>
                <a:gd name="connsiteY15" fmla="*/ 374848 h 374848"/>
                <a:gd name="connsiteX0" fmla="*/ 0 w 485536"/>
                <a:gd name="connsiteY0" fmla="*/ 0 h 373380"/>
                <a:gd name="connsiteX1" fmla="*/ 43490 w 485536"/>
                <a:gd name="connsiteY1" fmla="*/ 7620 h 373380"/>
                <a:gd name="connsiteX2" fmla="*/ 112070 w 485536"/>
                <a:gd name="connsiteY2" fmla="*/ 53340 h 373380"/>
                <a:gd name="connsiteX3" fmla="*/ 134930 w 485536"/>
                <a:gd name="connsiteY3" fmla="*/ 68580 h 373380"/>
                <a:gd name="connsiteX4" fmla="*/ 176189 w 485536"/>
                <a:gd name="connsiteY4" fmla="*/ 95530 h 373380"/>
                <a:gd name="connsiteX5" fmla="*/ 226370 w 485536"/>
                <a:gd name="connsiteY5" fmla="*/ 121920 h 373380"/>
                <a:gd name="connsiteX6" fmla="*/ 317810 w 485536"/>
                <a:gd name="connsiteY6" fmla="*/ 182880 h 373380"/>
                <a:gd name="connsiteX7" fmla="*/ 340670 w 485536"/>
                <a:gd name="connsiteY7" fmla="*/ 198120 h 373380"/>
                <a:gd name="connsiteX8" fmla="*/ 363530 w 485536"/>
                <a:gd name="connsiteY8" fmla="*/ 213360 h 373380"/>
                <a:gd name="connsiteX9" fmla="*/ 378770 w 485536"/>
                <a:gd name="connsiteY9" fmla="*/ 236220 h 373380"/>
                <a:gd name="connsiteX10" fmla="*/ 401630 w 485536"/>
                <a:gd name="connsiteY10" fmla="*/ 259080 h 373380"/>
                <a:gd name="connsiteX11" fmla="*/ 432110 w 485536"/>
                <a:gd name="connsiteY11" fmla="*/ 297180 h 373380"/>
                <a:gd name="connsiteX12" fmla="*/ 447350 w 485536"/>
                <a:gd name="connsiteY12" fmla="*/ 320040 h 373380"/>
                <a:gd name="connsiteX13" fmla="*/ 485450 w 485536"/>
                <a:gd name="connsiteY13" fmla="*/ 365760 h 373380"/>
                <a:gd name="connsiteX14" fmla="*/ 477830 w 485536"/>
                <a:gd name="connsiteY14" fmla="*/ 373380 h 373380"/>
                <a:gd name="connsiteX0" fmla="*/ 0 w 442046"/>
                <a:gd name="connsiteY0" fmla="*/ 0 h 365760"/>
                <a:gd name="connsiteX1" fmla="*/ 68580 w 442046"/>
                <a:gd name="connsiteY1" fmla="*/ 45720 h 365760"/>
                <a:gd name="connsiteX2" fmla="*/ 91440 w 442046"/>
                <a:gd name="connsiteY2" fmla="*/ 60960 h 365760"/>
                <a:gd name="connsiteX3" fmla="*/ 132699 w 442046"/>
                <a:gd name="connsiteY3" fmla="*/ 87910 h 365760"/>
                <a:gd name="connsiteX4" fmla="*/ 182880 w 442046"/>
                <a:gd name="connsiteY4" fmla="*/ 114300 h 365760"/>
                <a:gd name="connsiteX5" fmla="*/ 274320 w 442046"/>
                <a:gd name="connsiteY5" fmla="*/ 175260 h 365760"/>
                <a:gd name="connsiteX6" fmla="*/ 297180 w 442046"/>
                <a:gd name="connsiteY6" fmla="*/ 190500 h 365760"/>
                <a:gd name="connsiteX7" fmla="*/ 320040 w 442046"/>
                <a:gd name="connsiteY7" fmla="*/ 205740 h 365760"/>
                <a:gd name="connsiteX8" fmla="*/ 335280 w 442046"/>
                <a:gd name="connsiteY8" fmla="*/ 228600 h 365760"/>
                <a:gd name="connsiteX9" fmla="*/ 358140 w 442046"/>
                <a:gd name="connsiteY9" fmla="*/ 251460 h 365760"/>
                <a:gd name="connsiteX10" fmla="*/ 388620 w 442046"/>
                <a:gd name="connsiteY10" fmla="*/ 289560 h 365760"/>
                <a:gd name="connsiteX11" fmla="*/ 403860 w 442046"/>
                <a:gd name="connsiteY11" fmla="*/ 312420 h 365760"/>
                <a:gd name="connsiteX12" fmla="*/ 441960 w 442046"/>
                <a:gd name="connsiteY12" fmla="*/ 358140 h 365760"/>
                <a:gd name="connsiteX13" fmla="*/ 434340 w 442046"/>
                <a:gd name="connsiteY13" fmla="*/ 365760 h 365760"/>
                <a:gd name="connsiteX0" fmla="*/ 0 w 468809"/>
                <a:gd name="connsiteY0" fmla="*/ 0 h 390293"/>
                <a:gd name="connsiteX1" fmla="*/ 95343 w 468809"/>
                <a:gd name="connsiteY1" fmla="*/ 70253 h 390293"/>
                <a:gd name="connsiteX2" fmla="*/ 118203 w 468809"/>
                <a:gd name="connsiteY2" fmla="*/ 85493 h 390293"/>
                <a:gd name="connsiteX3" fmla="*/ 159462 w 468809"/>
                <a:gd name="connsiteY3" fmla="*/ 112443 h 390293"/>
                <a:gd name="connsiteX4" fmla="*/ 209643 w 468809"/>
                <a:gd name="connsiteY4" fmla="*/ 138833 h 390293"/>
                <a:gd name="connsiteX5" fmla="*/ 301083 w 468809"/>
                <a:gd name="connsiteY5" fmla="*/ 199793 h 390293"/>
                <a:gd name="connsiteX6" fmla="*/ 323943 w 468809"/>
                <a:gd name="connsiteY6" fmla="*/ 215033 h 390293"/>
                <a:gd name="connsiteX7" fmla="*/ 346803 w 468809"/>
                <a:gd name="connsiteY7" fmla="*/ 230273 h 390293"/>
                <a:gd name="connsiteX8" fmla="*/ 362043 w 468809"/>
                <a:gd name="connsiteY8" fmla="*/ 253133 h 390293"/>
                <a:gd name="connsiteX9" fmla="*/ 384903 w 468809"/>
                <a:gd name="connsiteY9" fmla="*/ 275993 h 390293"/>
                <a:gd name="connsiteX10" fmla="*/ 415383 w 468809"/>
                <a:gd name="connsiteY10" fmla="*/ 314093 h 390293"/>
                <a:gd name="connsiteX11" fmla="*/ 430623 w 468809"/>
                <a:gd name="connsiteY11" fmla="*/ 336953 h 390293"/>
                <a:gd name="connsiteX12" fmla="*/ 468723 w 468809"/>
                <a:gd name="connsiteY12" fmla="*/ 382673 h 390293"/>
                <a:gd name="connsiteX13" fmla="*/ 461103 w 468809"/>
                <a:gd name="connsiteY13" fmla="*/ 390293 h 390293"/>
                <a:gd name="connsiteX0" fmla="*/ 0 w 468809"/>
                <a:gd name="connsiteY0" fmla="*/ 0 h 390293"/>
                <a:gd name="connsiteX1" fmla="*/ 102034 w 468809"/>
                <a:gd name="connsiteY1" fmla="*/ 54641 h 390293"/>
                <a:gd name="connsiteX2" fmla="*/ 118203 w 468809"/>
                <a:gd name="connsiteY2" fmla="*/ 85493 h 390293"/>
                <a:gd name="connsiteX3" fmla="*/ 159462 w 468809"/>
                <a:gd name="connsiteY3" fmla="*/ 112443 h 390293"/>
                <a:gd name="connsiteX4" fmla="*/ 209643 w 468809"/>
                <a:gd name="connsiteY4" fmla="*/ 138833 h 390293"/>
                <a:gd name="connsiteX5" fmla="*/ 301083 w 468809"/>
                <a:gd name="connsiteY5" fmla="*/ 199793 h 390293"/>
                <a:gd name="connsiteX6" fmla="*/ 323943 w 468809"/>
                <a:gd name="connsiteY6" fmla="*/ 215033 h 390293"/>
                <a:gd name="connsiteX7" fmla="*/ 346803 w 468809"/>
                <a:gd name="connsiteY7" fmla="*/ 230273 h 390293"/>
                <a:gd name="connsiteX8" fmla="*/ 362043 w 468809"/>
                <a:gd name="connsiteY8" fmla="*/ 253133 h 390293"/>
                <a:gd name="connsiteX9" fmla="*/ 384903 w 468809"/>
                <a:gd name="connsiteY9" fmla="*/ 275993 h 390293"/>
                <a:gd name="connsiteX10" fmla="*/ 415383 w 468809"/>
                <a:gd name="connsiteY10" fmla="*/ 314093 h 390293"/>
                <a:gd name="connsiteX11" fmla="*/ 430623 w 468809"/>
                <a:gd name="connsiteY11" fmla="*/ 336953 h 390293"/>
                <a:gd name="connsiteX12" fmla="*/ 468723 w 468809"/>
                <a:gd name="connsiteY12" fmla="*/ 382673 h 390293"/>
                <a:gd name="connsiteX13" fmla="*/ 461103 w 468809"/>
                <a:gd name="connsiteY13" fmla="*/ 390293 h 390293"/>
                <a:gd name="connsiteX0" fmla="*/ 0 w 468809"/>
                <a:gd name="connsiteY0" fmla="*/ 0 h 390293"/>
                <a:gd name="connsiteX1" fmla="*/ 118203 w 468809"/>
                <a:gd name="connsiteY1" fmla="*/ 85493 h 390293"/>
                <a:gd name="connsiteX2" fmla="*/ 159462 w 468809"/>
                <a:gd name="connsiteY2" fmla="*/ 112443 h 390293"/>
                <a:gd name="connsiteX3" fmla="*/ 209643 w 468809"/>
                <a:gd name="connsiteY3" fmla="*/ 138833 h 390293"/>
                <a:gd name="connsiteX4" fmla="*/ 301083 w 468809"/>
                <a:gd name="connsiteY4" fmla="*/ 199793 h 390293"/>
                <a:gd name="connsiteX5" fmla="*/ 323943 w 468809"/>
                <a:gd name="connsiteY5" fmla="*/ 215033 h 390293"/>
                <a:gd name="connsiteX6" fmla="*/ 346803 w 468809"/>
                <a:gd name="connsiteY6" fmla="*/ 230273 h 390293"/>
                <a:gd name="connsiteX7" fmla="*/ 362043 w 468809"/>
                <a:gd name="connsiteY7" fmla="*/ 253133 h 390293"/>
                <a:gd name="connsiteX8" fmla="*/ 384903 w 468809"/>
                <a:gd name="connsiteY8" fmla="*/ 275993 h 390293"/>
                <a:gd name="connsiteX9" fmla="*/ 415383 w 468809"/>
                <a:gd name="connsiteY9" fmla="*/ 314093 h 390293"/>
                <a:gd name="connsiteX10" fmla="*/ 430623 w 468809"/>
                <a:gd name="connsiteY10" fmla="*/ 336953 h 390293"/>
                <a:gd name="connsiteX11" fmla="*/ 468723 w 468809"/>
                <a:gd name="connsiteY11" fmla="*/ 382673 h 390293"/>
                <a:gd name="connsiteX12" fmla="*/ 461103 w 468809"/>
                <a:gd name="connsiteY12" fmla="*/ 390293 h 390293"/>
                <a:gd name="connsiteX0" fmla="*/ 0 w 468809"/>
                <a:gd name="connsiteY0" fmla="*/ 0 h 390293"/>
                <a:gd name="connsiteX1" fmla="*/ 159462 w 468809"/>
                <a:gd name="connsiteY1" fmla="*/ 112443 h 390293"/>
                <a:gd name="connsiteX2" fmla="*/ 209643 w 468809"/>
                <a:gd name="connsiteY2" fmla="*/ 138833 h 390293"/>
                <a:gd name="connsiteX3" fmla="*/ 301083 w 468809"/>
                <a:gd name="connsiteY3" fmla="*/ 199793 h 390293"/>
                <a:gd name="connsiteX4" fmla="*/ 323943 w 468809"/>
                <a:gd name="connsiteY4" fmla="*/ 215033 h 390293"/>
                <a:gd name="connsiteX5" fmla="*/ 346803 w 468809"/>
                <a:gd name="connsiteY5" fmla="*/ 230273 h 390293"/>
                <a:gd name="connsiteX6" fmla="*/ 362043 w 468809"/>
                <a:gd name="connsiteY6" fmla="*/ 253133 h 390293"/>
                <a:gd name="connsiteX7" fmla="*/ 384903 w 468809"/>
                <a:gd name="connsiteY7" fmla="*/ 275993 h 390293"/>
                <a:gd name="connsiteX8" fmla="*/ 415383 w 468809"/>
                <a:gd name="connsiteY8" fmla="*/ 314093 h 390293"/>
                <a:gd name="connsiteX9" fmla="*/ 430623 w 468809"/>
                <a:gd name="connsiteY9" fmla="*/ 336953 h 390293"/>
                <a:gd name="connsiteX10" fmla="*/ 468723 w 468809"/>
                <a:gd name="connsiteY10" fmla="*/ 382673 h 390293"/>
                <a:gd name="connsiteX11" fmla="*/ 461103 w 468809"/>
                <a:gd name="connsiteY11" fmla="*/ 390293 h 390293"/>
                <a:gd name="connsiteX0" fmla="*/ 0 w 468809"/>
                <a:gd name="connsiteY0" fmla="*/ 0 h 390293"/>
                <a:gd name="connsiteX1" fmla="*/ 209643 w 468809"/>
                <a:gd name="connsiteY1" fmla="*/ 138833 h 390293"/>
                <a:gd name="connsiteX2" fmla="*/ 301083 w 468809"/>
                <a:gd name="connsiteY2" fmla="*/ 199793 h 390293"/>
                <a:gd name="connsiteX3" fmla="*/ 323943 w 468809"/>
                <a:gd name="connsiteY3" fmla="*/ 215033 h 390293"/>
                <a:gd name="connsiteX4" fmla="*/ 346803 w 468809"/>
                <a:gd name="connsiteY4" fmla="*/ 230273 h 390293"/>
                <a:gd name="connsiteX5" fmla="*/ 362043 w 468809"/>
                <a:gd name="connsiteY5" fmla="*/ 253133 h 390293"/>
                <a:gd name="connsiteX6" fmla="*/ 384903 w 468809"/>
                <a:gd name="connsiteY6" fmla="*/ 275993 h 390293"/>
                <a:gd name="connsiteX7" fmla="*/ 415383 w 468809"/>
                <a:gd name="connsiteY7" fmla="*/ 314093 h 390293"/>
                <a:gd name="connsiteX8" fmla="*/ 430623 w 468809"/>
                <a:gd name="connsiteY8" fmla="*/ 336953 h 390293"/>
                <a:gd name="connsiteX9" fmla="*/ 468723 w 468809"/>
                <a:gd name="connsiteY9" fmla="*/ 382673 h 390293"/>
                <a:gd name="connsiteX10" fmla="*/ 461103 w 468809"/>
                <a:gd name="connsiteY10" fmla="*/ 390293 h 390293"/>
                <a:gd name="connsiteX0" fmla="*/ 0 w 468809"/>
                <a:gd name="connsiteY0" fmla="*/ 0 h 390293"/>
                <a:gd name="connsiteX1" fmla="*/ 209643 w 468809"/>
                <a:gd name="connsiteY1" fmla="*/ 138833 h 390293"/>
                <a:gd name="connsiteX2" fmla="*/ 323943 w 468809"/>
                <a:gd name="connsiteY2" fmla="*/ 215033 h 390293"/>
                <a:gd name="connsiteX3" fmla="*/ 346803 w 468809"/>
                <a:gd name="connsiteY3" fmla="*/ 230273 h 390293"/>
                <a:gd name="connsiteX4" fmla="*/ 362043 w 468809"/>
                <a:gd name="connsiteY4" fmla="*/ 253133 h 390293"/>
                <a:gd name="connsiteX5" fmla="*/ 384903 w 468809"/>
                <a:gd name="connsiteY5" fmla="*/ 275993 h 390293"/>
                <a:gd name="connsiteX6" fmla="*/ 415383 w 468809"/>
                <a:gd name="connsiteY6" fmla="*/ 314093 h 390293"/>
                <a:gd name="connsiteX7" fmla="*/ 430623 w 468809"/>
                <a:gd name="connsiteY7" fmla="*/ 336953 h 390293"/>
                <a:gd name="connsiteX8" fmla="*/ 468723 w 468809"/>
                <a:gd name="connsiteY8" fmla="*/ 382673 h 390293"/>
                <a:gd name="connsiteX9" fmla="*/ 461103 w 468809"/>
                <a:gd name="connsiteY9" fmla="*/ 390293 h 390293"/>
                <a:gd name="connsiteX0" fmla="*/ 0 w 468809"/>
                <a:gd name="connsiteY0" fmla="*/ 0 h 390293"/>
                <a:gd name="connsiteX1" fmla="*/ 209643 w 468809"/>
                <a:gd name="connsiteY1" fmla="*/ 138833 h 390293"/>
                <a:gd name="connsiteX2" fmla="*/ 346803 w 468809"/>
                <a:gd name="connsiteY2" fmla="*/ 230273 h 390293"/>
                <a:gd name="connsiteX3" fmla="*/ 362043 w 468809"/>
                <a:gd name="connsiteY3" fmla="*/ 253133 h 390293"/>
                <a:gd name="connsiteX4" fmla="*/ 384903 w 468809"/>
                <a:gd name="connsiteY4" fmla="*/ 275993 h 390293"/>
                <a:gd name="connsiteX5" fmla="*/ 415383 w 468809"/>
                <a:gd name="connsiteY5" fmla="*/ 314093 h 390293"/>
                <a:gd name="connsiteX6" fmla="*/ 430623 w 468809"/>
                <a:gd name="connsiteY6" fmla="*/ 336953 h 390293"/>
                <a:gd name="connsiteX7" fmla="*/ 468723 w 468809"/>
                <a:gd name="connsiteY7" fmla="*/ 382673 h 390293"/>
                <a:gd name="connsiteX8" fmla="*/ 461103 w 468809"/>
                <a:gd name="connsiteY8" fmla="*/ 390293 h 390293"/>
                <a:gd name="connsiteX0" fmla="*/ 0 w 468809"/>
                <a:gd name="connsiteY0" fmla="*/ 0 h 390293"/>
                <a:gd name="connsiteX1" fmla="*/ 209643 w 468809"/>
                <a:gd name="connsiteY1" fmla="*/ 138833 h 390293"/>
                <a:gd name="connsiteX2" fmla="*/ 362043 w 468809"/>
                <a:gd name="connsiteY2" fmla="*/ 253133 h 390293"/>
                <a:gd name="connsiteX3" fmla="*/ 384903 w 468809"/>
                <a:gd name="connsiteY3" fmla="*/ 275993 h 390293"/>
                <a:gd name="connsiteX4" fmla="*/ 415383 w 468809"/>
                <a:gd name="connsiteY4" fmla="*/ 314093 h 390293"/>
                <a:gd name="connsiteX5" fmla="*/ 430623 w 468809"/>
                <a:gd name="connsiteY5" fmla="*/ 336953 h 390293"/>
                <a:gd name="connsiteX6" fmla="*/ 468723 w 468809"/>
                <a:gd name="connsiteY6" fmla="*/ 382673 h 390293"/>
                <a:gd name="connsiteX7" fmla="*/ 461103 w 468809"/>
                <a:gd name="connsiteY7" fmla="*/ 390293 h 390293"/>
                <a:gd name="connsiteX0" fmla="*/ 0 w 468809"/>
                <a:gd name="connsiteY0" fmla="*/ 0 h 390293"/>
                <a:gd name="connsiteX1" fmla="*/ 209643 w 468809"/>
                <a:gd name="connsiteY1" fmla="*/ 138833 h 390293"/>
                <a:gd name="connsiteX2" fmla="*/ 384903 w 468809"/>
                <a:gd name="connsiteY2" fmla="*/ 275993 h 390293"/>
                <a:gd name="connsiteX3" fmla="*/ 415383 w 468809"/>
                <a:gd name="connsiteY3" fmla="*/ 314093 h 390293"/>
                <a:gd name="connsiteX4" fmla="*/ 430623 w 468809"/>
                <a:gd name="connsiteY4" fmla="*/ 336953 h 390293"/>
                <a:gd name="connsiteX5" fmla="*/ 468723 w 468809"/>
                <a:gd name="connsiteY5" fmla="*/ 382673 h 390293"/>
                <a:gd name="connsiteX6" fmla="*/ 461103 w 468809"/>
                <a:gd name="connsiteY6" fmla="*/ 390293 h 390293"/>
                <a:gd name="connsiteX0" fmla="*/ 0 w 468809"/>
                <a:gd name="connsiteY0" fmla="*/ 0 h 390293"/>
                <a:gd name="connsiteX1" fmla="*/ 209643 w 468809"/>
                <a:gd name="connsiteY1" fmla="*/ 138833 h 390293"/>
                <a:gd name="connsiteX2" fmla="*/ 415383 w 468809"/>
                <a:gd name="connsiteY2" fmla="*/ 314093 h 390293"/>
                <a:gd name="connsiteX3" fmla="*/ 430623 w 468809"/>
                <a:gd name="connsiteY3" fmla="*/ 336953 h 390293"/>
                <a:gd name="connsiteX4" fmla="*/ 468723 w 468809"/>
                <a:gd name="connsiteY4" fmla="*/ 382673 h 390293"/>
                <a:gd name="connsiteX5" fmla="*/ 461103 w 468809"/>
                <a:gd name="connsiteY5" fmla="*/ 390293 h 390293"/>
                <a:gd name="connsiteX0" fmla="*/ 0 w 468809"/>
                <a:gd name="connsiteY0" fmla="*/ 0 h 390293"/>
                <a:gd name="connsiteX1" fmla="*/ 209643 w 468809"/>
                <a:gd name="connsiteY1" fmla="*/ 138833 h 390293"/>
                <a:gd name="connsiteX2" fmla="*/ 430623 w 468809"/>
                <a:gd name="connsiteY2" fmla="*/ 336953 h 390293"/>
                <a:gd name="connsiteX3" fmla="*/ 468723 w 468809"/>
                <a:gd name="connsiteY3" fmla="*/ 382673 h 390293"/>
                <a:gd name="connsiteX4" fmla="*/ 461103 w 468809"/>
                <a:gd name="connsiteY4" fmla="*/ 390293 h 390293"/>
                <a:gd name="connsiteX0" fmla="*/ 0 w 468723"/>
                <a:gd name="connsiteY0" fmla="*/ 0 h 382673"/>
                <a:gd name="connsiteX1" fmla="*/ 209643 w 468723"/>
                <a:gd name="connsiteY1" fmla="*/ 138833 h 382673"/>
                <a:gd name="connsiteX2" fmla="*/ 430623 w 468723"/>
                <a:gd name="connsiteY2" fmla="*/ 336953 h 382673"/>
                <a:gd name="connsiteX3" fmla="*/ 468723 w 468723"/>
                <a:gd name="connsiteY3" fmla="*/ 382673 h 382673"/>
                <a:gd name="connsiteX0" fmla="*/ 0 w 430623"/>
                <a:gd name="connsiteY0" fmla="*/ 0 h 336953"/>
                <a:gd name="connsiteX1" fmla="*/ 209643 w 430623"/>
                <a:gd name="connsiteY1" fmla="*/ 138833 h 336953"/>
                <a:gd name="connsiteX2" fmla="*/ 430623 w 430623"/>
                <a:gd name="connsiteY2" fmla="*/ 336953 h 336953"/>
                <a:gd name="connsiteX0" fmla="*/ 0 w 430623"/>
                <a:gd name="connsiteY0" fmla="*/ 0 h 336953"/>
                <a:gd name="connsiteX1" fmla="*/ 238636 w 430623"/>
                <a:gd name="connsiteY1" fmla="*/ 132142 h 336953"/>
                <a:gd name="connsiteX2" fmla="*/ 430623 w 430623"/>
                <a:gd name="connsiteY2" fmla="*/ 336953 h 336953"/>
                <a:gd name="connsiteX0" fmla="*/ 0 w 430623"/>
                <a:gd name="connsiteY0" fmla="*/ 0 h 336953"/>
                <a:gd name="connsiteX1" fmla="*/ 238636 w 430623"/>
                <a:gd name="connsiteY1" fmla="*/ 132142 h 336953"/>
                <a:gd name="connsiteX2" fmla="*/ 430623 w 430623"/>
                <a:gd name="connsiteY2" fmla="*/ 336953 h 336953"/>
                <a:gd name="connsiteX0" fmla="*/ 0 w 450695"/>
                <a:gd name="connsiteY0" fmla="*/ 0 h 332493"/>
                <a:gd name="connsiteX1" fmla="*/ 238636 w 450695"/>
                <a:gd name="connsiteY1" fmla="*/ 132142 h 332493"/>
                <a:gd name="connsiteX2" fmla="*/ 450695 w 450695"/>
                <a:gd name="connsiteY2" fmla="*/ 332493 h 332493"/>
                <a:gd name="connsiteX0" fmla="*/ 0 w 450695"/>
                <a:gd name="connsiteY0" fmla="*/ 0 h 332493"/>
                <a:gd name="connsiteX1" fmla="*/ 238636 w 450695"/>
                <a:gd name="connsiteY1" fmla="*/ 132142 h 332493"/>
                <a:gd name="connsiteX2" fmla="*/ 450695 w 450695"/>
                <a:gd name="connsiteY2" fmla="*/ 332493 h 332493"/>
                <a:gd name="connsiteX0" fmla="*/ 0 w 452926"/>
                <a:gd name="connsiteY0" fmla="*/ 0 h 345875"/>
                <a:gd name="connsiteX1" fmla="*/ 240867 w 452926"/>
                <a:gd name="connsiteY1" fmla="*/ 145524 h 345875"/>
                <a:gd name="connsiteX2" fmla="*/ 452926 w 452926"/>
                <a:gd name="connsiteY2" fmla="*/ 345875 h 345875"/>
                <a:gd name="connsiteX0" fmla="*/ 0 w 452926"/>
                <a:gd name="connsiteY0" fmla="*/ 0 h 345875"/>
                <a:gd name="connsiteX1" fmla="*/ 240867 w 452926"/>
                <a:gd name="connsiteY1" fmla="*/ 145524 h 345875"/>
                <a:gd name="connsiteX2" fmla="*/ 452926 w 452926"/>
                <a:gd name="connsiteY2" fmla="*/ 345875 h 345875"/>
                <a:gd name="connsiteX0" fmla="*/ 0 w 452926"/>
                <a:gd name="connsiteY0" fmla="*/ 0 h 345875"/>
                <a:gd name="connsiteX1" fmla="*/ 227485 w 452926"/>
                <a:gd name="connsiteY1" fmla="*/ 143294 h 345875"/>
                <a:gd name="connsiteX2" fmla="*/ 452926 w 452926"/>
                <a:gd name="connsiteY2" fmla="*/ 345875 h 345875"/>
                <a:gd name="connsiteX0" fmla="*/ 0 w 452926"/>
                <a:gd name="connsiteY0" fmla="*/ 0 h 334724"/>
                <a:gd name="connsiteX1" fmla="*/ 227485 w 452926"/>
                <a:gd name="connsiteY1" fmla="*/ 132143 h 334724"/>
                <a:gd name="connsiteX2" fmla="*/ 452926 w 452926"/>
                <a:gd name="connsiteY2" fmla="*/ 334724 h 334724"/>
                <a:gd name="connsiteX0" fmla="*/ 0 w 448466"/>
                <a:gd name="connsiteY0" fmla="*/ 0 h 336954"/>
                <a:gd name="connsiteX1" fmla="*/ 227485 w 448466"/>
                <a:gd name="connsiteY1" fmla="*/ 132143 h 336954"/>
                <a:gd name="connsiteX2" fmla="*/ 448466 w 448466"/>
                <a:gd name="connsiteY2" fmla="*/ 336954 h 336954"/>
                <a:gd name="connsiteX0" fmla="*/ 0 w 448593"/>
                <a:gd name="connsiteY0" fmla="*/ 0 h 337000"/>
                <a:gd name="connsiteX1" fmla="*/ 227485 w 448593"/>
                <a:gd name="connsiteY1" fmla="*/ 132143 h 337000"/>
                <a:gd name="connsiteX2" fmla="*/ 448466 w 448593"/>
                <a:gd name="connsiteY2" fmla="*/ 336954 h 337000"/>
                <a:gd name="connsiteX0" fmla="*/ 0 w 448593"/>
                <a:gd name="connsiteY0" fmla="*/ 0 h 337000"/>
                <a:gd name="connsiteX1" fmla="*/ 227485 w 448593"/>
                <a:gd name="connsiteY1" fmla="*/ 132143 h 337000"/>
                <a:gd name="connsiteX2" fmla="*/ 448466 w 448593"/>
                <a:gd name="connsiteY2" fmla="*/ 336954 h 337000"/>
                <a:gd name="connsiteX0" fmla="*/ 0 w 448595"/>
                <a:gd name="connsiteY0" fmla="*/ 0 h 337002"/>
                <a:gd name="connsiteX1" fmla="*/ 229715 w 448595"/>
                <a:gd name="connsiteY1" fmla="*/ 136604 h 337002"/>
                <a:gd name="connsiteX2" fmla="*/ 448466 w 448595"/>
                <a:gd name="connsiteY2" fmla="*/ 336954 h 337002"/>
                <a:gd name="connsiteX0" fmla="*/ 0 w 448595"/>
                <a:gd name="connsiteY0" fmla="*/ 0 h 337002"/>
                <a:gd name="connsiteX1" fmla="*/ 229715 w 448595"/>
                <a:gd name="connsiteY1" fmla="*/ 136604 h 337002"/>
                <a:gd name="connsiteX2" fmla="*/ 448466 w 448595"/>
                <a:gd name="connsiteY2" fmla="*/ 336954 h 337002"/>
                <a:gd name="connsiteX0" fmla="*/ 0 w 448466"/>
                <a:gd name="connsiteY0" fmla="*/ 0 h 336954"/>
                <a:gd name="connsiteX1" fmla="*/ 229715 w 448466"/>
                <a:gd name="connsiteY1" fmla="*/ 136604 h 336954"/>
                <a:gd name="connsiteX2" fmla="*/ 448466 w 448466"/>
                <a:gd name="connsiteY2" fmla="*/ 336954 h 336954"/>
                <a:gd name="connsiteX0" fmla="*/ 0 w 448466"/>
                <a:gd name="connsiteY0" fmla="*/ 0 h 336954"/>
                <a:gd name="connsiteX1" fmla="*/ 229715 w 448466"/>
                <a:gd name="connsiteY1" fmla="*/ 136604 h 336954"/>
                <a:gd name="connsiteX2" fmla="*/ 448466 w 448466"/>
                <a:gd name="connsiteY2" fmla="*/ 336954 h 336954"/>
                <a:gd name="connsiteX0" fmla="*/ 0 w 448466"/>
                <a:gd name="connsiteY0" fmla="*/ 0 h 336954"/>
                <a:gd name="connsiteX1" fmla="*/ 229715 w 448466"/>
                <a:gd name="connsiteY1" fmla="*/ 136604 h 336954"/>
                <a:gd name="connsiteX2" fmla="*/ 448466 w 448466"/>
                <a:gd name="connsiteY2" fmla="*/ 336954 h 336954"/>
                <a:gd name="connsiteX0" fmla="*/ 0 w 448466"/>
                <a:gd name="connsiteY0" fmla="*/ 0 h 336954"/>
                <a:gd name="connsiteX1" fmla="*/ 229715 w 448466"/>
                <a:gd name="connsiteY1" fmla="*/ 136604 h 336954"/>
                <a:gd name="connsiteX2" fmla="*/ 448466 w 448466"/>
                <a:gd name="connsiteY2" fmla="*/ 336954 h 336954"/>
                <a:gd name="connsiteX0" fmla="*/ 0 w 448466"/>
                <a:gd name="connsiteY0" fmla="*/ 0 h 336954"/>
                <a:gd name="connsiteX1" fmla="*/ 229715 w 448466"/>
                <a:gd name="connsiteY1" fmla="*/ 136604 h 336954"/>
                <a:gd name="connsiteX2" fmla="*/ 448466 w 448466"/>
                <a:gd name="connsiteY2" fmla="*/ 336954 h 336954"/>
                <a:gd name="connsiteX0" fmla="*/ 0 w 448466"/>
                <a:gd name="connsiteY0" fmla="*/ 0 h 336954"/>
                <a:gd name="connsiteX1" fmla="*/ 229715 w 448466"/>
                <a:gd name="connsiteY1" fmla="*/ 136604 h 336954"/>
                <a:gd name="connsiteX2" fmla="*/ 448466 w 448466"/>
                <a:gd name="connsiteY2" fmla="*/ 336954 h 336954"/>
                <a:gd name="connsiteX0" fmla="*/ 0 w 448466"/>
                <a:gd name="connsiteY0" fmla="*/ 0 h 336954"/>
                <a:gd name="connsiteX1" fmla="*/ 229715 w 448466"/>
                <a:gd name="connsiteY1" fmla="*/ 136604 h 336954"/>
                <a:gd name="connsiteX2" fmla="*/ 448466 w 448466"/>
                <a:gd name="connsiteY2" fmla="*/ 336954 h 336954"/>
                <a:gd name="connsiteX0" fmla="*/ 0 w 448466"/>
                <a:gd name="connsiteY0" fmla="*/ 0 h 336954"/>
                <a:gd name="connsiteX1" fmla="*/ 229715 w 448466"/>
                <a:gd name="connsiteY1" fmla="*/ 136604 h 336954"/>
                <a:gd name="connsiteX2" fmla="*/ 448466 w 448466"/>
                <a:gd name="connsiteY2" fmla="*/ 336954 h 336954"/>
                <a:gd name="connsiteX0" fmla="*/ 0 w 448466"/>
                <a:gd name="connsiteY0" fmla="*/ 0 h 348105"/>
                <a:gd name="connsiteX1" fmla="*/ 229715 w 448466"/>
                <a:gd name="connsiteY1" fmla="*/ 147755 h 348105"/>
                <a:gd name="connsiteX2" fmla="*/ 448466 w 448466"/>
                <a:gd name="connsiteY2" fmla="*/ 348105 h 348105"/>
                <a:gd name="connsiteX0" fmla="*/ 0 w 457387"/>
                <a:gd name="connsiteY0" fmla="*/ 0 h 343644"/>
                <a:gd name="connsiteX1" fmla="*/ 238636 w 457387"/>
                <a:gd name="connsiteY1" fmla="*/ 143294 h 343644"/>
                <a:gd name="connsiteX2" fmla="*/ 457387 w 457387"/>
                <a:gd name="connsiteY2" fmla="*/ 343644 h 343644"/>
                <a:gd name="connsiteX0" fmla="*/ 0 w 459617"/>
                <a:gd name="connsiteY0" fmla="*/ 0 h 339184"/>
                <a:gd name="connsiteX1" fmla="*/ 238636 w 459617"/>
                <a:gd name="connsiteY1" fmla="*/ 143294 h 339184"/>
                <a:gd name="connsiteX2" fmla="*/ 459617 w 459617"/>
                <a:gd name="connsiteY2" fmla="*/ 339184 h 339184"/>
                <a:gd name="connsiteX0" fmla="*/ 0 w 459617"/>
                <a:gd name="connsiteY0" fmla="*/ 0 h 339184"/>
                <a:gd name="connsiteX1" fmla="*/ 245327 w 459617"/>
                <a:gd name="connsiteY1" fmla="*/ 152215 h 339184"/>
                <a:gd name="connsiteX2" fmla="*/ 459617 w 459617"/>
                <a:gd name="connsiteY2" fmla="*/ 339184 h 339184"/>
                <a:gd name="connsiteX0" fmla="*/ 0 w 459617"/>
                <a:gd name="connsiteY0" fmla="*/ 0 h 339184"/>
                <a:gd name="connsiteX1" fmla="*/ 247558 w 459617"/>
                <a:gd name="connsiteY1" fmla="*/ 149985 h 339184"/>
                <a:gd name="connsiteX2" fmla="*/ 459617 w 459617"/>
                <a:gd name="connsiteY2" fmla="*/ 339184 h 339184"/>
                <a:gd name="connsiteX0" fmla="*/ 0 w 459617"/>
                <a:gd name="connsiteY0" fmla="*/ 0 h 339184"/>
                <a:gd name="connsiteX1" fmla="*/ 247558 w 459617"/>
                <a:gd name="connsiteY1" fmla="*/ 149985 h 339184"/>
                <a:gd name="connsiteX2" fmla="*/ 459617 w 459617"/>
                <a:gd name="connsiteY2" fmla="*/ 339184 h 339184"/>
              </a:gdLst>
              <a:ahLst/>
              <a:cxnLst>
                <a:cxn ang="0">
                  <a:pos x="connsiteX0" y="connsiteY0"/>
                </a:cxn>
                <a:cxn ang="0">
                  <a:pos x="connsiteX1" y="connsiteY1"/>
                </a:cxn>
                <a:cxn ang="0">
                  <a:pos x="connsiteX2" y="connsiteY2"/>
                </a:cxn>
              </a:cxnLst>
              <a:rect l="l" t="t" r="r" b="b"/>
              <a:pathLst>
                <a:path w="459617" h="339184">
                  <a:moveTo>
                    <a:pt x="0" y="0"/>
                  </a:moveTo>
                  <a:cubicBezTo>
                    <a:pt x="68394" y="32896"/>
                    <a:pt x="170955" y="93454"/>
                    <a:pt x="247558" y="149985"/>
                  </a:cubicBezTo>
                  <a:cubicBezTo>
                    <a:pt x="324161" y="206516"/>
                    <a:pt x="402312" y="279091"/>
                    <a:pt x="459617" y="339184"/>
                  </a:cubicBezTo>
                </a:path>
              </a:pathLst>
            </a:custGeom>
            <a:noFill/>
            <a:ln w="476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265024C1-99FB-490D-B8B1-DCB4CC006710}"/>
                </a:ext>
              </a:extLst>
            </p:cNvPr>
            <p:cNvSpPr/>
            <p:nvPr/>
          </p:nvSpPr>
          <p:spPr>
            <a:xfrm rot="12840526">
              <a:off x="5713790" y="3935695"/>
              <a:ext cx="459617" cy="339184"/>
            </a:xfrm>
            <a:custGeom>
              <a:avLst/>
              <a:gdLst>
                <a:gd name="connsiteX0" fmla="*/ 0 w 487766"/>
                <a:gd name="connsiteY0" fmla="*/ 0 h 373380"/>
                <a:gd name="connsiteX1" fmla="*/ 45720 w 487766"/>
                <a:gd name="connsiteY1" fmla="*/ 7620 h 373380"/>
                <a:gd name="connsiteX2" fmla="*/ 114300 w 487766"/>
                <a:gd name="connsiteY2" fmla="*/ 53340 h 373380"/>
                <a:gd name="connsiteX3" fmla="*/ 137160 w 487766"/>
                <a:gd name="connsiteY3" fmla="*/ 68580 h 373380"/>
                <a:gd name="connsiteX4" fmla="*/ 182880 w 487766"/>
                <a:gd name="connsiteY4" fmla="*/ 106680 h 373380"/>
                <a:gd name="connsiteX5" fmla="*/ 228600 w 487766"/>
                <a:gd name="connsiteY5" fmla="*/ 121920 h 373380"/>
                <a:gd name="connsiteX6" fmla="*/ 320040 w 487766"/>
                <a:gd name="connsiteY6" fmla="*/ 182880 h 373380"/>
                <a:gd name="connsiteX7" fmla="*/ 342900 w 487766"/>
                <a:gd name="connsiteY7" fmla="*/ 198120 h 373380"/>
                <a:gd name="connsiteX8" fmla="*/ 365760 w 487766"/>
                <a:gd name="connsiteY8" fmla="*/ 213360 h 373380"/>
                <a:gd name="connsiteX9" fmla="*/ 381000 w 487766"/>
                <a:gd name="connsiteY9" fmla="*/ 236220 h 373380"/>
                <a:gd name="connsiteX10" fmla="*/ 403860 w 487766"/>
                <a:gd name="connsiteY10" fmla="*/ 259080 h 373380"/>
                <a:gd name="connsiteX11" fmla="*/ 434340 w 487766"/>
                <a:gd name="connsiteY11" fmla="*/ 297180 h 373380"/>
                <a:gd name="connsiteX12" fmla="*/ 449580 w 487766"/>
                <a:gd name="connsiteY12" fmla="*/ 320040 h 373380"/>
                <a:gd name="connsiteX13" fmla="*/ 487680 w 487766"/>
                <a:gd name="connsiteY13" fmla="*/ 365760 h 373380"/>
                <a:gd name="connsiteX14" fmla="*/ 480060 w 487766"/>
                <a:gd name="connsiteY14" fmla="*/ 373380 h 373380"/>
                <a:gd name="connsiteX0" fmla="*/ 0 w 487766"/>
                <a:gd name="connsiteY0" fmla="*/ 0 h 373380"/>
                <a:gd name="connsiteX1" fmla="*/ 45720 w 487766"/>
                <a:gd name="connsiteY1" fmla="*/ 7620 h 373380"/>
                <a:gd name="connsiteX2" fmla="*/ 114300 w 487766"/>
                <a:gd name="connsiteY2" fmla="*/ 53340 h 373380"/>
                <a:gd name="connsiteX3" fmla="*/ 137160 w 487766"/>
                <a:gd name="connsiteY3" fmla="*/ 68580 h 373380"/>
                <a:gd name="connsiteX4" fmla="*/ 182880 w 487766"/>
                <a:gd name="connsiteY4" fmla="*/ 99990 h 373380"/>
                <a:gd name="connsiteX5" fmla="*/ 228600 w 487766"/>
                <a:gd name="connsiteY5" fmla="*/ 121920 h 373380"/>
                <a:gd name="connsiteX6" fmla="*/ 320040 w 487766"/>
                <a:gd name="connsiteY6" fmla="*/ 182880 h 373380"/>
                <a:gd name="connsiteX7" fmla="*/ 342900 w 487766"/>
                <a:gd name="connsiteY7" fmla="*/ 198120 h 373380"/>
                <a:gd name="connsiteX8" fmla="*/ 365760 w 487766"/>
                <a:gd name="connsiteY8" fmla="*/ 213360 h 373380"/>
                <a:gd name="connsiteX9" fmla="*/ 381000 w 487766"/>
                <a:gd name="connsiteY9" fmla="*/ 236220 h 373380"/>
                <a:gd name="connsiteX10" fmla="*/ 403860 w 487766"/>
                <a:gd name="connsiteY10" fmla="*/ 259080 h 373380"/>
                <a:gd name="connsiteX11" fmla="*/ 434340 w 487766"/>
                <a:gd name="connsiteY11" fmla="*/ 297180 h 373380"/>
                <a:gd name="connsiteX12" fmla="*/ 449580 w 487766"/>
                <a:gd name="connsiteY12" fmla="*/ 320040 h 373380"/>
                <a:gd name="connsiteX13" fmla="*/ 487680 w 487766"/>
                <a:gd name="connsiteY13" fmla="*/ 365760 h 373380"/>
                <a:gd name="connsiteX14" fmla="*/ 480060 w 487766"/>
                <a:gd name="connsiteY14" fmla="*/ 373380 h 373380"/>
                <a:gd name="connsiteX0" fmla="*/ 0 w 487766"/>
                <a:gd name="connsiteY0" fmla="*/ 0 h 373380"/>
                <a:gd name="connsiteX1" fmla="*/ 45720 w 487766"/>
                <a:gd name="connsiteY1" fmla="*/ 7620 h 373380"/>
                <a:gd name="connsiteX2" fmla="*/ 114300 w 487766"/>
                <a:gd name="connsiteY2" fmla="*/ 53340 h 373380"/>
                <a:gd name="connsiteX3" fmla="*/ 137160 w 487766"/>
                <a:gd name="connsiteY3" fmla="*/ 68580 h 373380"/>
                <a:gd name="connsiteX4" fmla="*/ 178419 w 487766"/>
                <a:gd name="connsiteY4" fmla="*/ 95530 h 373380"/>
                <a:gd name="connsiteX5" fmla="*/ 228600 w 487766"/>
                <a:gd name="connsiteY5" fmla="*/ 121920 h 373380"/>
                <a:gd name="connsiteX6" fmla="*/ 320040 w 487766"/>
                <a:gd name="connsiteY6" fmla="*/ 182880 h 373380"/>
                <a:gd name="connsiteX7" fmla="*/ 342900 w 487766"/>
                <a:gd name="connsiteY7" fmla="*/ 198120 h 373380"/>
                <a:gd name="connsiteX8" fmla="*/ 365760 w 487766"/>
                <a:gd name="connsiteY8" fmla="*/ 213360 h 373380"/>
                <a:gd name="connsiteX9" fmla="*/ 381000 w 487766"/>
                <a:gd name="connsiteY9" fmla="*/ 236220 h 373380"/>
                <a:gd name="connsiteX10" fmla="*/ 403860 w 487766"/>
                <a:gd name="connsiteY10" fmla="*/ 259080 h 373380"/>
                <a:gd name="connsiteX11" fmla="*/ 434340 w 487766"/>
                <a:gd name="connsiteY11" fmla="*/ 297180 h 373380"/>
                <a:gd name="connsiteX12" fmla="*/ 449580 w 487766"/>
                <a:gd name="connsiteY12" fmla="*/ 320040 h 373380"/>
                <a:gd name="connsiteX13" fmla="*/ 487680 w 487766"/>
                <a:gd name="connsiteY13" fmla="*/ 365760 h 373380"/>
                <a:gd name="connsiteX14" fmla="*/ 480060 w 487766"/>
                <a:gd name="connsiteY14" fmla="*/ 373380 h 373380"/>
                <a:gd name="connsiteX0" fmla="*/ 0 w 485536"/>
                <a:gd name="connsiteY0" fmla="*/ 0 h 373380"/>
                <a:gd name="connsiteX1" fmla="*/ 43490 w 485536"/>
                <a:gd name="connsiteY1" fmla="*/ 7620 h 373380"/>
                <a:gd name="connsiteX2" fmla="*/ 112070 w 485536"/>
                <a:gd name="connsiteY2" fmla="*/ 53340 h 373380"/>
                <a:gd name="connsiteX3" fmla="*/ 134930 w 485536"/>
                <a:gd name="connsiteY3" fmla="*/ 68580 h 373380"/>
                <a:gd name="connsiteX4" fmla="*/ 176189 w 485536"/>
                <a:gd name="connsiteY4" fmla="*/ 95530 h 373380"/>
                <a:gd name="connsiteX5" fmla="*/ 226370 w 485536"/>
                <a:gd name="connsiteY5" fmla="*/ 121920 h 373380"/>
                <a:gd name="connsiteX6" fmla="*/ 317810 w 485536"/>
                <a:gd name="connsiteY6" fmla="*/ 182880 h 373380"/>
                <a:gd name="connsiteX7" fmla="*/ 340670 w 485536"/>
                <a:gd name="connsiteY7" fmla="*/ 198120 h 373380"/>
                <a:gd name="connsiteX8" fmla="*/ 363530 w 485536"/>
                <a:gd name="connsiteY8" fmla="*/ 213360 h 373380"/>
                <a:gd name="connsiteX9" fmla="*/ 378770 w 485536"/>
                <a:gd name="connsiteY9" fmla="*/ 236220 h 373380"/>
                <a:gd name="connsiteX10" fmla="*/ 401630 w 485536"/>
                <a:gd name="connsiteY10" fmla="*/ 259080 h 373380"/>
                <a:gd name="connsiteX11" fmla="*/ 432110 w 485536"/>
                <a:gd name="connsiteY11" fmla="*/ 297180 h 373380"/>
                <a:gd name="connsiteX12" fmla="*/ 447350 w 485536"/>
                <a:gd name="connsiteY12" fmla="*/ 320040 h 373380"/>
                <a:gd name="connsiteX13" fmla="*/ 485450 w 485536"/>
                <a:gd name="connsiteY13" fmla="*/ 365760 h 373380"/>
                <a:gd name="connsiteX14" fmla="*/ 477830 w 485536"/>
                <a:gd name="connsiteY14" fmla="*/ 373380 h 373380"/>
                <a:gd name="connsiteX0" fmla="*/ 3221 w 488757"/>
                <a:gd name="connsiteY0" fmla="*/ 0 h 373380"/>
                <a:gd name="connsiteX1" fmla="*/ 3221 w 488757"/>
                <a:gd name="connsiteY1" fmla="*/ 1115 h 373380"/>
                <a:gd name="connsiteX2" fmla="*/ 46711 w 488757"/>
                <a:gd name="connsiteY2" fmla="*/ 7620 h 373380"/>
                <a:gd name="connsiteX3" fmla="*/ 115291 w 488757"/>
                <a:gd name="connsiteY3" fmla="*/ 53340 h 373380"/>
                <a:gd name="connsiteX4" fmla="*/ 138151 w 488757"/>
                <a:gd name="connsiteY4" fmla="*/ 68580 h 373380"/>
                <a:gd name="connsiteX5" fmla="*/ 179410 w 488757"/>
                <a:gd name="connsiteY5" fmla="*/ 95530 h 373380"/>
                <a:gd name="connsiteX6" fmla="*/ 229591 w 488757"/>
                <a:gd name="connsiteY6" fmla="*/ 121920 h 373380"/>
                <a:gd name="connsiteX7" fmla="*/ 321031 w 488757"/>
                <a:gd name="connsiteY7" fmla="*/ 182880 h 373380"/>
                <a:gd name="connsiteX8" fmla="*/ 343891 w 488757"/>
                <a:gd name="connsiteY8" fmla="*/ 198120 h 373380"/>
                <a:gd name="connsiteX9" fmla="*/ 366751 w 488757"/>
                <a:gd name="connsiteY9" fmla="*/ 213360 h 373380"/>
                <a:gd name="connsiteX10" fmla="*/ 381991 w 488757"/>
                <a:gd name="connsiteY10" fmla="*/ 236220 h 373380"/>
                <a:gd name="connsiteX11" fmla="*/ 404851 w 488757"/>
                <a:gd name="connsiteY11" fmla="*/ 259080 h 373380"/>
                <a:gd name="connsiteX12" fmla="*/ 435331 w 488757"/>
                <a:gd name="connsiteY12" fmla="*/ 297180 h 373380"/>
                <a:gd name="connsiteX13" fmla="*/ 450571 w 488757"/>
                <a:gd name="connsiteY13" fmla="*/ 320040 h 373380"/>
                <a:gd name="connsiteX14" fmla="*/ 488671 w 488757"/>
                <a:gd name="connsiteY14" fmla="*/ 365760 h 373380"/>
                <a:gd name="connsiteX15" fmla="*/ 481051 w 488757"/>
                <a:gd name="connsiteY15" fmla="*/ 373380 h 373380"/>
                <a:gd name="connsiteX0" fmla="*/ 10 w 485546"/>
                <a:gd name="connsiteY0" fmla="*/ 1468 h 374848"/>
                <a:gd name="connsiteX1" fmla="*/ 6700 w 485546"/>
                <a:gd name="connsiteY1" fmla="*/ 353 h 374848"/>
                <a:gd name="connsiteX2" fmla="*/ 43500 w 485546"/>
                <a:gd name="connsiteY2" fmla="*/ 9088 h 374848"/>
                <a:gd name="connsiteX3" fmla="*/ 112080 w 485546"/>
                <a:gd name="connsiteY3" fmla="*/ 54808 h 374848"/>
                <a:gd name="connsiteX4" fmla="*/ 134940 w 485546"/>
                <a:gd name="connsiteY4" fmla="*/ 70048 h 374848"/>
                <a:gd name="connsiteX5" fmla="*/ 176199 w 485546"/>
                <a:gd name="connsiteY5" fmla="*/ 96998 h 374848"/>
                <a:gd name="connsiteX6" fmla="*/ 226380 w 485546"/>
                <a:gd name="connsiteY6" fmla="*/ 123388 h 374848"/>
                <a:gd name="connsiteX7" fmla="*/ 317820 w 485546"/>
                <a:gd name="connsiteY7" fmla="*/ 184348 h 374848"/>
                <a:gd name="connsiteX8" fmla="*/ 340680 w 485546"/>
                <a:gd name="connsiteY8" fmla="*/ 199588 h 374848"/>
                <a:gd name="connsiteX9" fmla="*/ 363540 w 485546"/>
                <a:gd name="connsiteY9" fmla="*/ 214828 h 374848"/>
                <a:gd name="connsiteX10" fmla="*/ 378780 w 485546"/>
                <a:gd name="connsiteY10" fmla="*/ 237688 h 374848"/>
                <a:gd name="connsiteX11" fmla="*/ 401640 w 485546"/>
                <a:gd name="connsiteY11" fmla="*/ 260548 h 374848"/>
                <a:gd name="connsiteX12" fmla="*/ 432120 w 485546"/>
                <a:gd name="connsiteY12" fmla="*/ 298648 h 374848"/>
                <a:gd name="connsiteX13" fmla="*/ 447360 w 485546"/>
                <a:gd name="connsiteY13" fmla="*/ 321508 h 374848"/>
                <a:gd name="connsiteX14" fmla="*/ 485460 w 485546"/>
                <a:gd name="connsiteY14" fmla="*/ 367228 h 374848"/>
                <a:gd name="connsiteX15" fmla="*/ 477840 w 485546"/>
                <a:gd name="connsiteY15" fmla="*/ 374848 h 374848"/>
                <a:gd name="connsiteX0" fmla="*/ 0 w 485536"/>
                <a:gd name="connsiteY0" fmla="*/ 0 h 373380"/>
                <a:gd name="connsiteX1" fmla="*/ 43490 w 485536"/>
                <a:gd name="connsiteY1" fmla="*/ 7620 h 373380"/>
                <a:gd name="connsiteX2" fmla="*/ 112070 w 485536"/>
                <a:gd name="connsiteY2" fmla="*/ 53340 h 373380"/>
                <a:gd name="connsiteX3" fmla="*/ 134930 w 485536"/>
                <a:gd name="connsiteY3" fmla="*/ 68580 h 373380"/>
                <a:gd name="connsiteX4" fmla="*/ 176189 w 485536"/>
                <a:gd name="connsiteY4" fmla="*/ 95530 h 373380"/>
                <a:gd name="connsiteX5" fmla="*/ 226370 w 485536"/>
                <a:gd name="connsiteY5" fmla="*/ 121920 h 373380"/>
                <a:gd name="connsiteX6" fmla="*/ 317810 w 485536"/>
                <a:gd name="connsiteY6" fmla="*/ 182880 h 373380"/>
                <a:gd name="connsiteX7" fmla="*/ 340670 w 485536"/>
                <a:gd name="connsiteY7" fmla="*/ 198120 h 373380"/>
                <a:gd name="connsiteX8" fmla="*/ 363530 w 485536"/>
                <a:gd name="connsiteY8" fmla="*/ 213360 h 373380"/>
                <a:gd name="connsiteX9" fmla="*/ 378770 w 485536"/>
                <a:gd name="connsiteY9" fmla="*/ 236220 h 373380"/>
                <a:gd name="connsiteX10" fmla="*/ 401630 w 485536"/>
                <a:gd name="connsiteY10" fmla="*/ 259080 h 373380"/>
                <a:gd name="connsiteX11" fmla="*/ 432110 w 485536"/>
                <a:gd name="connsiteY11" fmla="*/ 297180 h 373380"/>
                <a:gd name="connsiteX12" fmla="*/ 447350 w 485536"/>
                <a:gd name="connsiteY12" fmla="*/ 320040 h 373380"/>
                <a:gd name="connsiteX13" fmla="*/ 485450 w 485536"/>
                <a:gd name="connsiteY13" fmla="*/ 365760 h 373380"/>
                <a:gd name="connsiteX14" fmla="*/ 477830 w 485536"/>
                <a:gd name="connsiteY14" fmla="*/ 373380 h 373380"/>
                <a:gd name="connsiteX0" fmla="*/ 0 w 442046"/>
                <a:gd name="connsiteY0" fmla="*/ 0 h 365760"/>
                <a:gd name="connsiteX1" fmla="*/ 68580 w 442046"/>
                <a:gd name="connsiteY1" fmla="*/ 45720 h 365760"/>
                <a:gd name="connsiteX2" fmla="*/ 91440 w 442046"/>
                <a:gd name="connsiteY2" fmla="*/ 60960 h 365760"/>
                <a:gd name="connsiteX3" fmla="*/ 132699 w 442046"/>
                <a:gd name="connsiteY3" fmla="*/ 87910 h 365760"/>
                <a:gd name="connsiteX4" fmla="*/ 182880 w 442046"/>
                <a:gd name="connsiteY4" fmla="*/ 114300 h 365760"/>
                <a:gd name="connsiteX5" fmla="*/ 274320 w 442046"/>
                <a:gd name="connsiteY5" fmla="*/ 175260 h 365760"/>
                <a:gd name="connsiteX6" fmla="*/ 297180 w 442046"/>
                <a:gd name="connsiteY6" fmla="*/ 190500 h 365760"/>
                <a:gd name="connsiteX7" fmla="*/ 320040 w 442046"/>
                <a:gd name="connsiteY7" fmla="*/ 205740 h 365760"/>
                <a:gd name="connsiteX8" fmla="*/ 335280 w 442046"/>
                <a:gd name="connsiteY8" fmla="*/ 228600 h 365760"/>
                <a:gd name="connsiteX9" fmla="*/ 358140 w 442046"/>
                <a:gd name="connsiteY9" fmla="*/ 251460 h 365760"/>
                <a:gd name="connsiteX10" fmla="*/ 388620 w 442046"/>
                <a:gd name="connsiteY10" fmla="*/ 289560 h 365760"/>
                <a:gd name="connsiteX11" fmla="*/ 403860 w 442046"/>
                <a:gd name="connsiteY11" fmla="*/ 312420 h 365760"/>
                <a:gd name="connsiteX12" fmla="*/ 441960 w 442046"/>
                <a:gd name="connsiteY12" fmla="*/ 358140 h 365760"/>
                <a:gd name="connsiteX13" fmla="*/ 434340 w 442046"/>
                <a:gd name="connsiteY13" fmla="*/ 365760 h 365760"/>
                <a:gd name="connsiteX0" fmla="*/ 0 w 468809"/>
                <a:gd name="connsiteY0" fmla="*/ 0 h 390293"/>
                <a:gd name="connsiteX1" fmla="*/ 95343 w 468809"/>
                <a:gd name="connsiteY1" fmla="*/ 70253 h 390293"/>
                <a:gd name="connsiteX2" fmla="*/ 118203 w 468809"/>
                <a:gd name="connsiteY2" fmla="*/ 85493 h 390293"/>
                <a:gd name="connsiteX3" fmla="*/ 159462 w 468809"/>
                <a:gd name="connsiteY3" fmla="*/ 112443 h 390293"/>
                <a:gd name="connsiteX4" fmla="*/ 209643 w 468809"/>
                <a:gd name="connsiteY4" fmla="*/ 138833 h 390293"/>
                <a:gd name="connsiteX5" fmla="*/ 301083 w 468809"/>
                <a:gd name="connsiteY5" fmla="*/ 199793 h 390293"/>
                <a:gd name="connsiteX6" fmla="*/ 323943 w 468809"/>
                <a:gd name="connsiteY6" fmla="*/ 215033 h 390293"/>
                <a:gd name="connsiteX7" fmla="*/ 346803 w 468809"/>
                <a:gd name="connsiteY7" fmla="*/ 230273 h 390293"/>
                <a:gd name="connsiteX8" fmla="*/ 362043 w 468809"/>
                <a:gd name="connsiteY8" fmla="*/ 253133 h 390293"/>
                <a:gd name="connsiteX9" fmla="*/ 384903 w 468809"/>
                <a:gd name="connsiteY9" fmla="*/ 275993 h 390293"/>
                <a:gd name="connsiteX10" fmla="*/ 415383 w 468809"/>
                <a:gd name="connsiteY10" fmla="*/ 314093 h 390293"/>
                <a:gd name="connsiteX11" fmla="*/ 430623 w 468809"/>
                <a:gd name="connsiteY11" fmla="*/ 336953 h 390293"/>
                <a:gd name="connsiteX12" fmla="*/ 468723 w 468809"/>
                <a:gd name="connsiteY12" fmla="*/ 382673 h 390293"/>
                <a:gd name="connsiteX13" fmla="*/ 461103 w 468809"/>
                <a:gd name="connsiteY13" fmla="*/ 390293 h 390293"/>
                <a:gd name="connsiteX0" fmla="*/ 0 w 468809"/>
                <a:gd name="connsiteY0" fmla="*/ 0 h 390293"/>
                <a:gd name="connsiteX1" fmla="*/ 102034 w 468809"/>
                <a:gd name="connsiteY1" fmla="*/ 54641 h 390293"/>
                <a:gd name="connsiteX2" fmla="*/ 118203 w 468809"/>
                <a:gd name="connsiteY2" fmla="*/ 85493 h 390293"/>
                <a:gd name="connsiteX3" fmla="*/ 159462 w 468809"/>
                <a:gd name="connsiteY3" fmla="*/ 112443 h 390293"/>
                <a:gd name="connsiteX4" fmla="*/ 209643 w 468809"/>
                <a:gd name="connsiteY4" fmla="*/ 138833 h 390293"/>
                <a:gd name="connsiteX5" fmla="*/ 301083 w 468809"/>
                <a:gd name="connsiteY5" fmla="*/ 199793 h 390293"/>
                <a:gd name="connsiteX6" fmla="*/ 323943 w 468809"/>
                <a:gd name="connsiteY6" fmla="*/ 215033 h 390293"/>
                <a:gd name="connsiteX7" fmla="*/ 346803 w 468809"/>
                <a:gd name="connsiteY7" fmla="*/ 230273 h 390293"/>
                <a:gd name="connsiteX8" fmla="*/ 362043 w 468809"/>
                <a:gd name="connsiteY8" fmla="*/ 253133 h 390293"/>
                <a:gd name="connsiteX9" fmla="*/ 384903 w 468809"/>
                <a:gd name="connsiteY9" fmla="*/ 275993 h 390293"/>
                <a:gd name="connsiteX10" fmla="*/ 415383 w 468809"/>
                <a:gd name="connsiteY10" fmla="*/ 314093 h 390293"/>
                <a:gd name="connsiteX11" fmla="*/ 430623 w 468809"/>
                <a:gd name="connsiteY11" fmla="*/ 336953 h 390293"/>
                <a:gd name="connsiteX12" fmla="*/ 468723 w 468809"/>
                <a:gd name="connsiteY12" fmla="*/ 382673 h 390293"/>
                <a:gd name="connsiteX13" fmla="*/ 461103 w 468809"/>
                <a:gd name="connsiteY13" fmla="*/ 390293 h 390293"/>
                <a:gd name="connsiteX0" fmla="*/ 0 w 468809"/>
                <a:gd name="connsiteY0" fmla="*/ 0 h 390293"/>
                <a:gd name="connsiteX1" fmla="*/ 118203 w 468809"/>
                <a:gd name="connsiteY1" fmla="*/ 85493 h 390293"/>
                <a:gd name="connsiteX2" fmla="*/ 159462 w 468809"/>
                <a:gd name="connsiteY2" fmla="*/ 112443 h 390293"/>
                <a:gd name="connsiteX3" fmla="*/ 209643 w 468809"/>
                <a:gd name="connsiteY3" fmla="*/ 138833 h 390293"/>
                <a:gd name="connsiteX4" fmla="*/ 301083 w 468809"/>
                <a:gd name="connsiteY4" fmla="*/ 199793 h 390293"/>
                <a:gd name="connsiteX5" fmla="*/ 323943 w 468809"/>
                <a:gd name="connsiteY5" fmla="*/ 215033 h 390293"/>
                <a:gd name="connsiteX6" fmla="*/ 346803 w 468809"/>
                <a:gd name="connsiteY6" fmla="*/ 230273 h 390293"/>
                <a:gd name="connsiteX7" fmla="*/ 362043 w 468809"/>
                <a:gd name="connsiteY7" fmla="*/ 253133 h 390293"/>
                <a:gd name="connsiteX8" fmla="*/ 384903 w 468809"/>
                <a:gd name="connsiteY8" fmla="*/ 275993 h 390293"/>
                <a:gd name="connsiteX9" fmla="*/ 415383 w 468809"/>
                <a:gd name="connsiteY9" fmla="*/ 314093 h 390293"/>
                <a:gd name="connsiteX10" fmla="*/ 430623 w 468809"/>
                <a:gd name="connsiteY10" fmla="*/ 336953 h 390293"/>
                <a:gd name="connsiteX11" fmla="*/ 468723 w 468809"/>
                <a:gd name="connsiteY11" fmla="*/ 382673 h 390293"/>
                <a:gd name="connsiteX12" fmla="*/ 461103 w 468809"/>
                <a:gd name="connsiteY12" fmla="*/ 390293 h 390293"/>
                <a:gd name="connsiteX0" fmla="*/ 0 w 468809"/>
                <a:gd name="connsiteY0" fmla="*/ 0 h 390293"/>
                <a:gd name="connsiteX1" fmla="*/ 159462 w 468809"/>
                <a:gd name="connsiteY1" fmla="*/ 112443 h 390293"/>
                <a:gd name="connsiteX2" fmla="*/ 209643 w 468809"/>
                <a:gd name="connsiteY2" fmla="*/ 138833 h 390293"/>
                <a:gd name="connsiteX3" fmla="*/ 301083 w 468809"/>
                <a:gd name="connsiteY3" fmla="*/ 199793 h 390293"/>
                <a:gd name="connsiteX4" fmla="*/ 323943 w 468809"/>
                <a:gd name="connsiteY4" fmla="*/ 215033 h 390293"/>
                <a:gd name="connsiteX5" fmla="*/ 346803 w 468809"/>
                <a:gd name="connsiteY5" fmla="*/ 230273 h 390293"/>
                <a:gd name="connsiteX6" fmla="*/ 362043 w 468809"/>
                <a:gd name="connsiteY6" fmla="*/ 253133 h 390293"/>
                <a:gd name="connsiteX7" fmla="*/ 384903 w 468809"/>
                <a:gd name="connsiteY7" fmla="*/ 275993 h 390293"/>
                <a:gd name="connsiteX8" fmla="*/ 415383 w 468809"/>
                <a:gd name="connsiteY8" fmla="*/ 314093 h 390293"/>
                <a:gd name="connsiteX9" fmla="*/ 430623 w 468809"/>
                <a:gd name="connsiteY9" fmla="*/ 336953 h 390293"/>
                <a:gd name="connsiteX10" fmla="*/ 468723 w 468809"/>
                <a:gd name="connsiteY10" fmla="*/ 382673 h 390293"/>
                <a:gd name="connsiteX11" fmla="*/ 461103 w 468809"/>
                <a:gd name="connsiteY11" fmla="*/ 390293 h 390293"/>
                <a:gd name="connsiteX0" fmla="*/ 0 w 468809"/>
                <a:gd name="connsiteY0" fmla="*/ 0 h 390293"/>
                <a:gd name="connsiteX1" fmla="*/ 209643 w 468809"/>
                <a:gd name="connsiteY1" fmla="*/ 138833 h 390293"/>
                <a:gd name="connsiteX2" fmla="*/ 301083 w 468809"/>
                <a:gd name="connsiteY2" fmla="*/ 199793 h 390293"/>
                <a:gd name="connsiteX3" fmla="*/ 323943 w 468809"/>
                <a:gd name="connsiteY3" fmla="*/ 215033 h 390293"/>
                <a:gd name="connsiteX4" fmla="*/ 346803 w 468809"/>
                <a:gd name="connsiteY4" fmla="*/ 230273 h 390293"/>
                <a:gd name="connsiteX5" fmla="*/ 362043 w 468809"/>
                <a:gd name="connsiteY5" fmla="*/ 253133 h 390293"/>
                <a:gd name="connsiteX6" fmla="*/ 384903 w 468809"/>
                <a:gd name="connsiteY6" fmla="*/ 275993 h 390293"/>
                <a:gd name="connsiteX7" fmla="*/ 415383 w 468809"/>
                <a:gd name="connsiteY7" fmla="*/ 314093 h 390293"/>
                <a:gd name="connsiteX8" fmla="*/ 430623 w 468809"/>
                <a:gd name="connsiteY8" fmla="*/ 336953 h 390293"/>
                <a:gd name="connsiteX9" fmla="*/ 468723 w 468809"/>
                <a:gd name="connsiteY9" fmla="*/ 382673 h 390293"/>
                <a:gd name="connsiteX10" fmla="*/ 461103 w 468809"/>
                <a:gd name="connsiteY10" fmla="*/ 390293 h 390293"/>
                <a:gd name="connsiteX0" fmla="*/ 0 w 468809"/>
                <a:gd name="connsiteY0" fmla="*/ 0 h 390293"/>
                <a:gd name="connsiteX1" fmla="*/ 209643 w 468809"/>
                <a:gd name="connsiteY1" fmla="*/ 138833 h 390293"/>
                <a:gd name="connsiteX2" fmla="*/ 323943 w 468809"/>
                <a:gd name="connsiteY2" fmla="*/ 215033 h 390293"/>
                <a:gd name="connsiteX3" fmla="*/ 346803 w 468809"/>
                <a:gd name="connsiteY3" fmla="*/ 230273 h 390293"/>
                <a:gd name="connsiteX4" fmla="*/ 362043 w 468809"/>
                <a:gd name="connsiteY4" fmla="*/ 253133 h 390293"/>
                <a:gd name="connsiteX5" fmla="*/ 384903 w 468809"/>
                <a:gd name="connsiteY5" fmla="*/ 275993 h 390293"/>
                <a:gd name="connsiteX6" fmla="*/ 415383 w 468809"/>
                <a:gd name="connsiteY6" fmla="*/ 314093 h 390293"/>
                <a:gd name="connsiteX7" fmla="*/ 430623 w 468809"/>
                <a:gd name="connsiteY7" fmla="*/ 336953 h 390293"/>
                <a:gd name="connsiteX8" fmla="*/ 468723 w 468809"/>
                <a:gd name="connsiteY8" fmla="*/ 382673 h 390293"/>
                <a:gd name="connsiteX9" fmla="*/ 461103 w 468809"/>
                <a:gd name="connsiteY9" fmla="*/ 390293 h 390293"/>
                <a:gd name="connsiteX0" fmla="*/ 0 w 468809"/>
                <a:gd name="connsiteY0" fmla="*/ 0 h 390293"/>
                <a:gd name="connsiteX1" fmla="*/ 209643 w 468809"/>
                <a:gd name="connsiteY1" fmla="*/ 138833 h 390293"/>
                <a:gd name="connsiteX2" fmla="*/ 346803 w 468809"/>
                <a:gd name="connsiteY2" fmla="*/ 230273 h 390293"/>
                <a:gd name="connsiteX3" fmla="*/ 362043 w 468809"/>
                <a:gd name="connsiteY3" fmla="*/ 253133 h 390293"/>
                <a:gd name="connsiteX4" fmla="*/ 384903 w 468809"/>
                <a:gd name="connsiteY4" fmla="*/ 275993 h 390293"/>
                <a:gd name="connsiteX5" fmla="*/ 415383 w 468809"/>
                <a:gd name="connsiteY5" fmla="*/ 314093 h 390293"/>
                <a:gd name="connsiteX6" fmla="*/ 430623 w 468809"/>
                <a:gd name="connsiteY6" fmla="*/ 336953 h 390293"/>
                <a:gd name="connsiteX7" fmla="*/ 468723 w 468809"/>
                <a:gd name="connsiteY7" fmla="*/ 382673 h 390293"/>
                <a:gd name="connsiteX8" fmla="*/ 461103 w 468809"/>
                <a:gd name="connsiteY8" fmla="*/ 390293 h 390293"/>
                <a:gd name="connsiteX0" fmla="*/ 0 w 468809"/>
                <a:gd name="connsiteY0" fmla="*/ 0 h 390293"/>
                <a:gd name="connsiteX1" fmla="*/ 209643 w 468809"/>
                <a:gd name="connsiteY1" fmla="*/ 138833 h 390293"/>
                <a:gd name="connsiteX2" fmla="*/ 362043 w 468809"/>
                <a:gd name="connsiteY2" fmla="*/ 253133 h 390293"/>
                <a:gd name="connsiteX3" fmla="*/ 384903 w 468809"/>
                <a:gd name="connsiteY3" fmla="*/ 275993 h 390293"/>
                <a:gd name="connsiteX4" fmla="*/ 415383 w 468809"/>
                <a:gd name="connsiteY4" fmla="*/ 314093 h 390293"/>
                <a:gd name="connsiteX5" fmla="*/ 430623 w 468809"/>
                <a:gd name="connsiteY5" fmla="*/ 336953 h 390293"/>
                <a:gd name="connsiteX6" fmla="*/ 468723 w 468809"/>
                <a:gd name="connsiteY6" fmla="*/ 382673 h 390293"/>
                <a:gd name="connsiteX7" fmla="*/ 461103 w 468809"/>
                <a:gd name="connsiteY7" fmla="*/ 390293 h 390293"/>
                <a:gd name="connsiteX0" fmla="*/ 0 w 468809"/>
                <a:gd name="connsiteY0" fmla="*/ 0 h 390293"/>
                <a:gd name="connsiteX1" fmla="*/ 209643 w 468809"/>
                <a:gd name="connsiteY1" fmla="*/ 138833 h 390293"/>
                <a:gd name="connsiteX2" fmla="*/ 384903 w 468809"/>
                <a:gd name="connsiteY2" fmla="*/ 275993 h 390293"/>
                <a:gd name="connsiteX3" fmla="*/ 415383 w 468809"/>
                <a:gd name="connsiteY3" fmla="*/ 314093 h 390293"/>
                <a:gd name="connsiteX4" fmla="*/ 430623 w 468809"/>
                <a:gd name="connsiteY4" fmla="*/ 336953 h 390293"/>
                <a:gd name="connsiteX5" fmla="*/ 468723 w 468809"/>
                <a:gd name="connsiteY5" fmla="*/ 382673 h 390293"/>
                <a:gd name="connsiteX6" fmla="*/ 461103 w 468809"/>
                <a:gd name="connsiteY6" fmla="*/ 390293 h 390293"/>
                <a:gd name="connsiteX0" fmla="*/ 0 w 468809"/>
                <a:gd name="connsiteY0" fmla="*/ 0 h 390293"/>
                <a:gd name="connsiteX1" fmla="*/ 209643 w 468809"/>
                <a:gd name="connsiteY1" fmla="*/ 138833 h 390293"/>
                <a:gd name="connsiteX2" fmla="*/ 415383 w 468809"/>
                <a:gd name="connsiteY2" fmla="*/ 314093 h 390293"/>
                <a:gd name="connsiteX3" fmla="*/ 430623 w 468809"/>
                <a:gd name="connsiteY3" fmla="*/ 336953 h 390293"/>
                <a:gd name="connsiteX4" fmla="*/ 468723 w 468809"/>
                <a:gd name="connsiteY4" fmla="*/ 382673 h 390293"/>
                <a:gd name="connsiteX5" fmla="*/ 461103 w 468809"/>
                <a:gd name="connsiteY5" fmla="*/ 390293 h 390293"/>
                <a:gd name="connsiteX0" fmla="*/ 0 w 468809"/>
                <a:gd name="connsiteY0" fmla="*/ 0 h 390293"/>
                <a:gd name="connsiteX1" fmla="*/ 209643 w 468809"/>
                <a:gd name="connsiteY1" fmla="*/ 138833 h 390293"/>
                <a:gd name="connsiteX2" fmla="*/ 430623 w 468809"/>
                <a:gd name="connsiteY2" fmla="*/ 336953 h 390293"/>
                <a:gd name="connsiteX3" fmla="*/ 468723 w 468809"/>
                <a:gd name="connsiteY3" fmla="*/ 382673 h 390293"/>
                <a:gd name="connsiteX4" fmla="*/ 461103 w 468809"/>
                <a:gd name="connsiteY4" fmla="*/ 390293 h 390293"/>
                <a:gd name="connsiteX0" fmla="*/ 0 w 468723"/>
                <a:gd name="connsiteY0" fmla="*/ 0 h 382673"/>
                <a:gd name="connsiteX1" fmla="*/ 209643 w 468723"/>
                <a:gd name="connsiteY1" fmla="*/ 138833 h 382673"/>
                <a:gd name="connsiteX2" fmla="*/ 430623 w 468723"/>
                <a:gd name="connsiteY2" fmla="*/ 336953 h 382673"/>
                <a:gd name="connsiteX3" fmla="*/ 468723 w 468723"/>
                <a:gd name="connsiteY3" fmla="*/ 382673 h 382673"/>
                <a:gd name="connsiteX0" fmla="*/ 0 w 430623"/>
                <a:gd name="connsiteY0" fmla="*/ 0 h 336953"/>
                <a:gd name="connsiteX1" fmla="*/ 209643 w 430623"/>
                <a:gd name="connsiteY1" fmla="*/ 138833 h 336953"/>
                <a:gd name="connsiteX2" fmla="*/ 430623 w 430623"/>
                <a:gd name="connsiteY2" fmla="*/ 336953 h 336953"/>
                <a:gd name="connsiteX0" fmla="*/ 0 w 430623"/>
                <a:gd name="connsiteY0" fmla="*/ 0 h 336953"/>
                <a:gd name="connsiteX1" fmla="*/ 238636 w 430623"/>
                <a:gd name="connsiteY1" fmla="*/ 132142 h 336953"/>
                <a:gd name="connsiteX2" fmla="*/ 430623 w 430623"/>
                <a:gd name="connsiteY2" fmla="*/ 336953 h 336953"/>
                <a:gd name="connsiteX0" fmla="*/ 0 w 430623"/>
                <a:gd name="connsiteY0" fmla="*/ 0 h 336953"/>
                <a:gd name="connsiteX1" fmla="*/ 238636 w 430623"/>
                <a:gd name="connsiteY1" fmla="*/ 132142 h 336953"/>
                <a:gd name="connsiteX2" fmla="*/ 430623 w 430623"/>
                <a:gd name="connsiteY2" fmla="*/ 336953 h 336953"/>
                <a:gd name="connsiteX0" fmla="*/ 0 w 450695"/>
                <a:gd name="connsiteY0" fmla="*/ 0 h 332493"/>
                <a:gd name="connsiteX1" fmla="*/ 238636 w 450695"/>
                <a:gd name="connsiteY1" fmla="*/ 132142 h 332493"/>
                <a:gd name="connsiteX2" fmla="*/ 450695 w 450695"/>
                <a:gd name="connsiteY2" fmla="*/ 332493 h 332493"/>
                <a:gd name="connsiteX0" fmla="*/ 0 w 450695"/>
                <a:gd name="connsiteY0" fmla="*/ 0 h 332493"/>
                <a:gd name="connsiteX1" fmla="*/ 238636 w 450695"/>
                <a:gd name="connsiteY1" fmla="*/ 132142 h 332493"/>
                <a:gd name="connsiteX2" fmla="*/ 450695 w 450695"/>
                <a:gd name="connsiteY2" fmla="*/ 332493 h 332493"/>
                <a:gd name="connsiteX0" fmla="*/ 0 w 452926"/>
                <a:gd name="connsiteY0" fmla="*/ 0 h 345875"/>
                <a:gd name="connsiteX1" fmla="*/ 240867 w 452926"/>
                <a:gd name="connsiteY1" fmla="*/ 145524 h 345875"/>
                <a:gd name="connsiteX2" fmla="*/ 452926 w 452926"/>
                <a:gd name="connsiteY2" fmla="*/ 345875 h 345875"/>
                <a:gd name="connsiteX0" fmla="*/ 0 w 452926"/>
                <a:gd name="connsiteY0" fmla="*/ 0 h 345875"/>
                <a:gd name="connsiteX1" fmla="*/ 240867 w 452926"/>
                <a:gd name="connsiteY1" fmla="*/ 145524 h 345875"/>
                <a:gd name="connsiteX2" fmla="*/ 452926 w 452926"/>
                <a:gd name="connsiteY2" fmla="*/ 345875 h 345875"/>
                <a:gd name="connsiteX0" fmla="*/ 0 w 452926"/>
                <a:gd name="connsiteY0" fmla="*/ 0 h 345875"/>
                <a:gd name="connsiteX1" fmla="*/ 227485 w 452926"/>
                <a:gd name="connsiteY1" fmla="*/ 143294 h 345875"/>
                <a:gd name="connsiteX2" fmla="*/ 452926 w 452926"/>
                <a:gd name="connsiteY2" fmla="*/ 345875 h 345875"/>
                <a:gd name="connsiteX0" fmla="*/ 0 w 452926"/>
                <a:gd name="connsiteY0" fmla="*/ 0 h 334724"/>
                <a:gd name="connsiteX1" fmla="*/ 227485 w 452926"/>
                <a:gd name="connsiteY1" fmla="*/ 132143 h 334724"/>
                <a:gd name="connsiteX2" fmla="*/ 452926 w 452926"/>
                <a:gd name="connsiteY2" fmla="*/ 334724 h 334724"/>
                <a:gd name="connsiteX0" fmla="*/ 0 w 448466"/>
                <a:gd name="connsiteY0" fmla="*/ 0 h 336954"/>
                <a:gd name="connsiteX1" fmla="*/ 227485 w 448466"/>
                <a:gd name="connsiteY1" fmla="*/ 132143 h 336954"/>
                <a:gd name="connsiteX2" fmla="*/ 448466 w 448466"/>
                <a:gd name="connsiteY2" fmla="*/ 336954 h 336954"/>
                <a:gd name="connsiteX0" fmla="*/ 0 w 448593"/>
                <a:gd name="connsiteY0" fmla="*/ 0 h 337000"/>
                <a:gd name="connsiteX1" fmla="*/ 227485 w 448593"/>
                <a:gd name="connsiteY1" fmla="*/ 132143 h 337000"/>
                <a:gd name="connsiteX2" fmla="*/ 448466 w 448593"/>
                <a:gd name="connsiteY2" fmla="*/ 336954 h 337000"/>
                <a:gd name="connsiteX0" fmla="*/ 0 w 448593"/>
                <a:gd name="connsiteY0" fmla="*/ 0 h 337000"/>
                <a:gd name="connsiteX1" fmla="*/ 227485 w 448593"/>
                <a:gd name="connsiteY1" fmla="*/ 132143 h 337000"/>
                <a:gd name="connsiteX2" fmla="*/ 448466 w 448593"/>
                <a:gd name="connsiteY2" fmla="*/ 336954 h 337000"/>
                <a:gd name="connsiteX0" fmla="*/ 0 w 448595"/>
                <a:gd name="connsiteY0" fmla="*/ 0 h 337002"/>
                <a:gd name="connsiteX1" fmla="*/ 229715 w 448595"/>
                <a:gd name="connsiteY1" fmla="*/ 136604 h 337002"/>
                <a:gd name="connsiteX2" fmla="*/ 448466 w 448595"/>
                <a:gd name="connsiteY2" fmla="*/ 336954 h 337002"/>
                <a:gd name="connsiteX0" fmla="*/ 0 w 448595"/>
                <a:gd name="connsiteY0" fmla="*/ 0 h 337002"/>
                <a:gd name="connsiteX1" fmla="*/ 229715 w 448595"/>
                <a:gd name="connsiteY1" fmla="*/ 136604 h 337002"/>
                <a:gd name="connsiteX2" fmla="*/ 448466 w 448595"/>
                <a:gd name="connsiteY2" fmla="*/ 336954 h 337002"/>
                <a:gd name="connsiteX0" fmla="*/ 0 w 448466"/>
                <a:gd name="connsiteY0" fmla="*/ 0 h 336954"/>
                <a:gd name="connsiteX1" fmla="*/ 229715 w 448466"/>
                <a:gd name="connsiteY1" fmla="*/ 136604 h 336954"/>
                <a:gd name="connsiteX2" fmla="*/ 448466 w 448466"/>
                <a:gd name="connsiteY2" fmla="*/ 336954 h 336954"/>
                <a:gd name="connsiteX0" fmla="*/ 0 w 448466"/>
                <a:gd name="connsiteY0" fmla="*/ 0 h 336954"/>
                <a:gd name="connsiteX1" fmla="*/ 229715 w 448466"/>
                <a:gd name="connsiteY1" fmla="*/ 136604 h 336954"/>
                <a:gd name="connsiteX2" fmla="*/ 448466 w 448466"/>
                <a:gd name="connsiteY2" fmla="*/ 336954 h 336954"/>
                <a:gd name="connsiteX0" fmla="*/ 0 w 448466"/>
                <a:gd name="connsiteY0" fmla="*/ 0 h 336954"/>
                <a:gd name="connsiteX1" fmla="*/ 229715 w 448466"/>
                <a:gd name="connsiteY1" fmla="*/ 136604 h 336954"/>
                <a:gd name="connsiteX2" fmla="*/ 448466 w 448466"/>
                <a:gd name="connsiteY2" fmla="*/ 336954 h 336954"/>
                <a:gd name="connsiteX0" fmla="*/ 0 w 448466"/>
                <a:gd name="connsiteY0" fmla="*/ 0 h 336954"/>
                <a:gd name="connsiteX1" fmla="*/ 229715 w 448466"/>
                <a:gd name="connsiteY1" fmla="*/ 136604 h 336954"/>
                <a:gd name="connsiteX2" fmla="*/ 448466 w 448466"/>
                <a:gd name="connsiteY2" fmla="*/ 336954 h 336954"/>
                <a:gd name="connsiteX0" fmla="*/ 0 w 448466"/>
                <a:gd name="connsiteY0" fmla="*/ 0 h 336954"/>
                <a:gd name="connsiteX1" fmla="*/ 229715 w 448466"/>
                <a:gd name="connsiteY1" fmla="*/ 136604 h 336954"/>
                <a:gd name="connsiteX2" fmla="*/ 448466 w 448466"/>
                <a:gd name="connsiteY2" fmla="*/ 336954 h 336954"/>
                <a:gd name="connsiteX0" fmla="*/ 0 w 448466"/>
                <a:gd name="connsiteY0" fmla="*/ 0 h 336954"/>
                <a:gd name="connsiteX1" fmla="*/ 229715 w 448466"/>
                <a:gd name="connsiteY1" fmla="*/ 136604 h 336954"/>
                <a:gd name="connsiteX2" fmla="*/ 448466 w 448466"/>
                <a:gd name="connsiteY2" fmla="*/ 336954 h 336954"/>
                <a:gd name="connsiteX0" fmla="*/ 0 w 448466"/>
                <a:gd name="connsiteY0" fmla="*/ 0 h 336954"/>
                <a:gd name="connsiteX1" fmla="*/ 229715 w 448466"/>
                <a:gd name="connsiteY1" fmla="*/ 136604 h 336954"/>
                <a:gd name="connsiteX2" fmla="*/ 448466 w 448466"/>
                <a:gd name="connsiteY2" fmla="*/ 336954 h 336954"/>
                <a:gd name="connsiteX0" fmla="*/ 0 w 448466"/>
                <a:gd name="connsiteY0" fmla="*/ 0 h 336954"/>
                <a:gd name="connsiteX1" fmla="*/ 229715 w 448466"/>
                <a:gd name="connsiteY1" fmla="*/ 136604 h 336954"/>
                <a:gd name="connsiteX2" fmla="*/ 448466 w 448466"/>
                <a:gd name="connsiteY2" fmla="*/ 336954 h 336954"/>
                <a:gd name="connsiteX0" fmla="*/ 0 w 448466"/>
                <a:gd name="connsiteY0" fmla="*/ 0 h 348105"/>
                <a:gd name="connsiteX1" fmla="*/ 229715 w 448466"/>
                <a:gd name="connsiteY1" fmla="*/ 147755 h 348105"/>
                <a:gd name="connsiteX2" fmla="*/ 448466 w 448466"/>
                <a:gd name="connsiteY2" fmla="*/ 348105 h 348105"/>
                <a:gd name="connsiteX0" fmla="*/ 0 w 457387"/>
                <a:gd name="connsiteY0" fmla="*/ 0 h 343644"/>
                <a:gd name="connsiteX1" fmla="*/ 238636 w 457387"/>
                <a:gd name="connsiteY1" fmla="*/ 143294 h 343644"/>
                <a:gd name="connsiteX2" fmla="*/ 457387 w 457387"/>
                <a:gd name="connsiteY2" fmla="*/ 343644 h 343644"/>
                <a:gd name="connsiteX0" fmla="*/ 0 w 459617"/>
                <a:gd name="connsiteY0" fmla="*/ 0 h 339184"/>
                <a:gd name="connsiteX1" fmla="*/ 238636 w 459617"/>
                <a:gd name="connsiteY1" fmla="*/ 143294 h 339184"/>
                <a:gd name="connsiteX2" fmla="*/ 459617 w 459617"/>
                <a:gd name="connsiteY2" fmla="*/ 339184 h 339184"/>
                <a:gd name="connsiteX0" fmla="*/ 0 w 459617"/>
                <a:gd name="connsiteY0" fmla="*/ 0 h 339184"/>
                <a:gd name="connsiteX1" fmla="*/ 245327 w 459617"/>
                <a:gd name="connsiteY1" fmla="*/ 152215 h 339184"/>
                <a:gd name="connsiteX2" fmla="*/ 459617 w 459617"/>
                <a:gd name="connsiteY2" fmla="*/ 339184 h 339184"/>
                <a:gd name="connsiteX0" fmla="*/ 0 w 459617"/>
                <a:gd name="connsiteY0" fmla="*/ 0 h 339184"/>
                <a:gd name="connsiteX1" fmla="*/ 247558 w 459617"/>
                <a:gd name="connsiteY1" fmla="*/ 149985 h 339184"/>
                <a:gd name="connsiteX2" fmla="*/ 459617 w 459617"/>
                <a:gd name="connsiteY2" fmla="*/ 339184 h 339184"/>
                <a:gd name="connsiteX0" fmla="*/ 0 w 459617"/>
                <a:gd name="connsiteY0" fmla="*/ 0 h 339184"/>
                <a:gd name="connsiteX1" fmla="*/ 247558 w 459617"/>
                <a:gd name="connsiteY1" fmla="*/ 149985 h 339184"/>
                <a:gd name="connsiteX2" fmla="*/ 459617 w 459617"/>
                <a:gd name="connsiteY2" fmla="*/ 339184 h 339184"/>
              </a:gdLst>
              <a:ahLst/>
              <a:cxnLst>
                <a:cxn ang="0">
                  <a:pos x="connsiteX0" y="connsiteY0"/>
                </a:cxn>
                <a:cxn ang="0">
                  <a:pos x="connsiteX1" y="connsiteY1"/>
                </a:cxn>
                <a:cxn ang="0">
                  <a:pos x="connsiteX2" y="connsiteY2"/>
                </a:cxn>
              </a:cxnLst>
              <a:rect l="l" t="t" r="r" b="b"/>
              <a:pathLst>
                <a:path w="459617" h="339184">
                  <a:moveTo>
                    <a:pt x="0" y="0"/>
                  </a:moveTo>
                  <a:cubicBezTo>
                    <a:pt x="68394" y="32896"/>
                    <a:pt x="170955" y="93454"/>
                    <a:pt x="247558" y="149985"/>
                  </a:cubicBezTo>
                  <a:cubicBezTo>
                    <a:pt x="324161" y="206516"/>
                    <a:pt x="402312" y="279091"/>
                    <a:pt x="459617" y="339184"/>
                  </a:cubicBezTo>
                </a:path>
              </a:pathLst>
            </a:custGeom>
            <a:noFill/>
            <a:ln w="4762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6F299A53-7235-18FC-F4F8-F5F6E3112317}"/>
                </a:ext>
              </a:extLst>
            </p:cNvPr>
            <p:cNvSpPr/>
            <p:nvPr/>
          </p:nvSpPr>
          <p:spPr>
            <a:xfrm rot="8494609">
              <a:off x="7387469" y="5078862"/>
              <a:ext cx="459617" cy="339184"/>
            </a:xfrm>
            <a:custGeom>
              <a:avLst/>
              <a:gdLst>
                <a:gd name="connsiteX0" fmla="*/ 0 w 487766"/>
                <a:gd name="connsiteY0" fmla="*/ 0 h 373380"/>
                <a:gd name="connsiteX1" fmla="*/ 45720 w 487766"/>
                <a:gd name="connsiteY1" fmla="*/ 7620 h 373380"/>
                <a:gd name="connsiteX2" fmla="*/ 114300 w 487766"/>
                <a:gd name="connsiteY2" fmla="*/ 53340 h 373380"/>
                <a:gd name="connsiteX3" fmla="*/ 137160 w 487766"/>
                <a:gd name="connsiteY3" fmla="*/ 68580 h 373380"/>
                <a:gd name="connsiteX4" fmla="*/ 182880 w 487766"/>
                <a:gd name="connsiteY4" fmla="*/ 106680 h 373380"/>
                <a:gd name="connsiteX5" fmla="*/ 228600 w 487766"/>
                <a:gd name="connsiteY5" fmla="*/ 121920 h 373380"/>
                <a:gd name="connsiteX6" fmla="*/ 320040 w 487766"/>
                <a:gd name="connsiteY6" fmla="*/ 182880 h 373380"/>
                <a:gd name="connsiteX7" fmla="*/ 342900 w 487766"/>
                <a:gd name="connsiteY7" fmla="*/ 198120 h 373380"/>
                <a:gd name="connsiteX8" fmla="*/ 365760 w 487766"/>
                <a:gd name="connsiteY8" fmla="*/ 213360 h 373380"/>
                <a:gd name="connsiteX9" fmla="*/ 381000 w 487766"/>
                <a:gd name="connsiteY9" fmla="*/ 236220 h 373380"/>
                <a:gd name="connsiteX10" fmla="*/ 403860 w 487766"/>
                <a:gd name="connsiteY10" fmla="*/ 259080 h 373380"/>
                <a:gd name="connsiteX11" fmla="*/ 434340 w 487766"/>
                <a:gd name="connsiteY11" fmla="*/ 297180 h 373380"/>
                <a:gd name="connsiteX12" fmla="*/ 449580 w 487766"/>
                <a:gd name="connsiteY12" fmla="*/ 320040 h 373380"/>
                <a:gd name="connsiteX13" fmla="*/ 487680 w 487766"/>
                <a:gd name="connsiteY13" fmla="*/ 365760 h 373380"/>
                <a:gd name="connsiteX14" fmla="*/ 480060 w 487766"/>
                <a:gd name="connsiteY14" fmla="*/ 373380 h 373380"/>
                <a:gd name="connsiteX0" fmla="*/ 0 w 487766"/>
                <a:gd name="connsiteY0" fmla="*/ 0 h 373380"/>
                <a:gd name="connsiteX1" fmla="*/ 45720 w 487766"/>
                <a:gd name="connsiteY1" fmla="*/ 7620 h 373380"/>
                <a:gd name="connsiteX2" fmla="*/ 114300 w 487766"/>
                <a:gd name="connsiteY2" fmla="*/ 53340 h 373380"/>
                <a:gd name="connsiteX3" fmla="*/ 137160 w 487766"/>
                <a:gd name="connsiteY3" fmla="*/ 68580 h 373380"/>
                <a:gd name="connsiteX4" fmla="*/ 182880 w 487766"/>
                <a:gd name="connsiteY4" fmla="*/ 99990 h 373380"/>
                <a:gd name="connsiteX5" fmla="*/ 228600 w 487766"/>
                <a:gd name="connsiteY5" fmla="*/ 121920 h 373380"/>
                <a:gd name="connsiteX6" fmla="*/ 320040 w 487766"/>
                <a:gd name="connsiteY6" fmla="*/ 182880 h 373380"/>
                <a:gd name="connsiteX7" fmla="*/ 342900 w 487766"/>
                <a:gd name="connsiteY7" fmla="*/ 198120 h 373380"/>
                <a:gd name="connsiteX8" fmla="*/ 365760 w 487766"/>
                <a:gd name="connsiteY8" fmla="*/ 213360 h 373380"/>
                <a:gd name="connsiteX9" fmla="*/ 381000 w 487766"/>
                <a:gd name="connsiteY9" fmla="*/ 236220 h 373380"/>
                <a:gd name="connsiteX10" fmla="*/ 403860 w 487766"/>
                <a:gd name="connsiteY10" fmla="*/ 259080 h 373380"/>
                <a:gd name="connsiteX11" fmla="*/ 434340 w 487766"/>
                <a:gd name="connsiteY11" fmla="*/ 297180 h 373380"/>
                <a:gd name="connsiteX12" fmla="*/ 449580 w 487766"/>
                <a:gd name="connsiteY12" fmla="*/ 320040 h 373380"/>
                <a:gd name="connsiteX13" fmla="*/ 487680 w 487766"/>
                <a:gd name="connsiteY13" fmla="*/ 365760 h 373380"/>
                <a:gd name="connsiteX14" fmla="*/ 480060 w 487766"/>
                <a:gd name="connsiteY14" fmla="*/ 373380 h 373380"/>
                <a:gd name="connsiteX0" fmla="*/ 0 w 487766"/>
                <a:gd name="connsiteY0" fmla="*/ 0 h 373380"/>
                <a:gd name="connsiteX1" fmla="*/ 45720 w 487766"/>
                <a:gd name="connsiteY1" fmla="*/ 7620 h 373380"/>
                <a:gd name="connsiteX2" fmla="*/ 114300 w 487766"/>
                <a:gd name="connsiteY2" fmla="*/ 53340 h 373380"/>
                <a:gd name="connsiteX3" fmla="*/ 137160 w 487766"/>
                <a:gd name="connsiteY3" fmla="*/ 68580 h 373380"/>
                <a:gd name="connsiteX4" fmla="*/ 178419 w 487766"/>
                <a:gd name="connsiteY4" fmla="*/ 95530 h 373380"/>
                <a:gd name="connsiteX5" fmla="*/ 228600 w 487766"/>
                <a:gd name="connsiteY5" fmla="*/ 121920 h 373380"/>
                <a:gd name="connsiteX6" fmla="*/ 320040 w 487766"/>
                <a:gd name="connsiteY6" fmla="*/ 182880 h 373380"/>
                <a:gd name="connsiteX7" fmla="*/ 342900 w 487766"/>
                <a:gd name="connsiteY7" fmla="*/ 198120 h 373380"/>
                <a:gd name="connsiteX8" fmla="*/ 365760 w 487766"/>
                <a:gd name="connsiteY8" fmla="*/ 213360 h 373380"/>
                <a:gd name="connsiteX9" fmla="*/ 381000 w 487766"/>
                <a:gd name="connsiteY9" fmla="*/ 236220 h 373380"/>
                <a:gd name="connsiteX10" fmla="*/ 403860 w 487766"/>
                <a:gd name="connsiteY10" fmla="*/ 259080 h 373380"/>
                <a:gd name="connsiteX11" fmla="*/ 434340 w 487766"/>
                <a:gd name="connsiteY11" fmla="*/ 297180 h 373380"/>
                <a:gd name="connsiteX12" fmla="*/ 449580 w 487766"/>
                <a:gd name="connsiteY12" fmla="*/ 320040 h 373380"/>
                <a:gd name="connsiteX13" fmla="*/ 487680 w 487766"/>
                <a:gd name="connsiteY13" fmla="*/ 365760 h 373380"/>
                <a:gd name="connsiteX14" fmla="*/ 480060 w 487766"/>
                <a:gd name="connsiteY14" fmla="*/ 373380 h 373380"/>
                <a:gd name="connsiteX0" fmla="*/ 0 w 485536"/>
                <a:gd name="connsiteY0" fmla="*/ 0 h 373380"/>
                <a:gd name="connsiteX1" fmla="*/ 43490 w 485536"/>
                <a:gd name="connsiteY1" fmla="*/ 7620 h 373380"/>
                <a:gd name="connsiteX2" fmla="*/ 112070 w 485536"/>
                <a:gd name="connsiteY2" fmla="*/ 53340 h 373380"/>
                <a:gd name="connsiteX3" fmla="*/ 134930 w 485536"/>
                <a:gd name="connsiteY3" fmla="*/ 68580 h 373380"/>
                <a:gd name="connsiteX4" fmla="*/ 176189 w 485536"/>
                <a:gd name="connsiteY4" fmla="*/ 95530 h 373380"/>
                <a:gd name="connsiteX5" fmla="*/ 226370 w 485536"/>
                <a:gd name="connsiteY5" fmla="*/ 121920 h 373380"/>
                <a:gd name="connsiteX6" fmla="*/ 317810 w 485536"/>
                <a:gd name="connsiteY6" fmla="*/ 182880 h 373380"/>
                <a:gd name="connsiteX7" fmla="*/ 340670 w 485536"/>
                <a:gd name="connsiteY7" fmla="*/ 198120 h 373380"/>
                <a:gd name="connsiteX8" fmla="*/ 363530 w 485536"/>
                <a:gd name="connsiteY8" fmla="*/ 213360 h 373380"/>
                <a:gd name="connsiteX9" fmla="*/ 378770 w 485536"/>
                <a:gd name="connsiteY9" fmla="*/ 236220 h 373380"/>
                <a:gd name="connsiteX10" fmla="*/ 401630 w 485536"/>
                <a:gd name="connsiteY10" fmla="*/ 259080 h 373380"/>
                <a:gd name="connsiteX11" fmla="*/ 432110 w 485536"/>
                <a:gd name="connsiteY11" fmla="*/ 297180 h 373380"/>
                <a:gd name="connsiteX12" fmla="*/ 447350 w 485536"/>
                <a:gd name="connsiteY12" fmla="*/ 320040 h 373380"/>
                <a:gd name="connsiteX13" fmla="*/ 485450 w 485536"/>
                <a:gd name="connsiteY13" fmla="*/ 365760 h 373380"/>
                <a:gd name="connsiteX14" fmla="*/ 477830 w 485536"/>
                <a:gd name="connsiteY14" fmla="*/ 373380 h 373380"/>
                <a:gd name="connsiteX0" fmla="*/ 3221 w 488757"/>
                <a:gd name="connsiteY0" fmla="*/ 0 h 373380"/>
                <a:gd name="connsiteX1" fmla="*/ 3221 w 488757"/>
                <a:gd name="connsiteY1" fmla="*/ 1115 h 373380"/>
                <a:gd name="connsiteX2" fmla="*/ 46711 w 488757"/>
                <a:gd name="connsiteY2" fmla="*/ 7620 h 373380"/>
                <a:gd name="connsiteX3" fmla="*/ 115291 w 488757"/>
                <a:gd name="connsiteY3" fmla="*/ 53340 h 373380"/>
                <a:gd name="connsiteX4" fmla="*/ 138151 w 488757"/>
                <a:gd name="connsiteY4" fmla="*/ 68580 h 373380"/>
                <a:gd name="connsiteX5" fmla="*/ 179410 w 488757"/>
                <a:gd name="connsiteY5" fmla="*/ 95530 h 373380"/>
                <a:gd name="connsiteX6" fmla="*/ 229591 w 488757"/>
                <a:gd name="connsiteY6" fmla="*/ 121920 h 373380"/>
                <a:gd name="connsiteX7" fmla="*/ 321031 w 488757"/>
                <a:gd name="connsiteY7" fmla="*/ 182880 h 373380"/>
                <a:gd name="connsiteX8" fmla="*/ 343891 w 488757"/>
                <a:gd name="connsiteY8" fmla="*/ 198120 h 373380"/>
                <a:gd name="connsiteX9" fmla="*/ 366751 w 488757"/>
                <a:gd name="connsiteY9" fmla="*/ 213360 h 373380"/>
                <a:gd name="connsiteX10" fmla="*/ 381991 w 488757"/>
                <a:gd name="connsiteY10" fmla="*/ 236220 h 373380"/>
                <a:gd name="connsiteX11" fmla="*/ 404851 w 488757"/>
                <a:gd name="connsiteY11" fmla="*/ 259080 h 373380"/>
                <a:gd name="connsiteX12" fmla="*/ 435331 w 488757"/>
                <a:gd name="connsiteY12" fmla="*/ 297180 h 373380"/>
                <a:gd name="connsiteX13" fmla="*/ 450571 w 488757"/>
                <a:gd name="connsiteY13" fmla="*/ 320040 h 373380"/>
                <a:gd name="connsiteX14" fmla="*/ 488671 w 488757"/>
                <a:gd name="connsiteY14" fmla="*/ 365760 h 373380"/>
                <a:gd name="connsiteX15" fmla="*/ 481051 w 488757"/>
                <a:gd name="connsiteY15" fmla="*/ 373380 h 373380"/>
                <a:gd name="connsiteX0" fmla="*/ 10 w 485546"/>
                <a:gd name="connsiteY0" fmla="*/ 1468 h 374848"/>
                <a:gd name="connsiteX1" fmla="*/ 6700 w 485546"/>
                <a:gd name="connsiteY1" fmla="*/ 353 h 374848"/>
                <a:gd name="connsiteX2" fmla="*/ 43500 w 485546"/>
                <a:gd name="connsiteY2" fmla="*/ 9088 h 374848"/>
                <a:gd name="connsiteX3" fmla="*/ 112080 w 485546"/>
                <a:gd name="connsiteY3" fmla="*/ 54808 h 374848"/>
                <a:gd name="connsiteX4" fmla="*/ 134940 w 485546"/>
                <a:gd name="connsiteY4" fmla="*/ 70048 h 374848"/>
                <a:gd name="connsiteX5" fmla="*/ 176199 w 485546"/>
                <a:gd name="connsiteY5" fmla="*/ 96998 h 374848"/>
                <a:gd name="connsiteX6" fmla="*/ 226380 w 485546"/>
                <a:gd name="connsiteY6" fmla="*/ 123388 h 374848"/>
                <a:gd name="connsiteX7" fmla="*/ 317820 w 485546"/>
                <a:gd name="connsiteY7" fmla="*/ 184348 h 374848"/>
                <a:gd name="connsiteX8" fmla="*/ 340680 w 485546"/>
                <a:gd name="connsiteY8" fmla="*/ 199588 h 374848"/>
                <a:gd name="connsiteX9" fmla="*/ 363540 w 485546"/>
                <a:gd name="connsiteY9" fmla="*/ 214828 h 374848"/>
                <a:gd name="connsiteX10" fmla="*/ 378780 w 485546"/>
                <a:gd name="connsiteY10" fmla="*/ 237688 h 374848"/>
                <a:gd name="connsiteX11" fmla="*/ 401640 w 485546"/>
                <a:gd name="connsiteY11" fmla="*/ 260548 h 374848"/>
                <a:gd name="connsiteX12" fmla="*/ 432120 w 485546"/>
                <a:gd name="connsiteY12" fmla="*/ 298648 h 374848"/>
                <a:gd name="connsiteX13" fmla="*/ 447360 w 485546"/>
                <a:gd name="connsiteY13" fmla="*/ 321508 h 374848"/>
                <a:gd name="connsiteX14" fmla="*/ 485460 w 485546"/>
                <a:gd name="connsiteY14" fmla="*/ 367228 h 374848"/>
                <a:gd name="connsiteX15" fmla="*/ 477840 w 485546"/>
                <a:gd name="connsiteY15" fmla="*/ 374848 h 374848"/>
                <a:gd name="connsiteX0" fmla="*/ 0 w 485536"/>
                <a:gd name="connsiteY0" fmla="*/ 0 h 373380"/>
                <a:gd name="connsiteX1" fmla="*/ 43490 w 485536"/>
                <a:gd name="connsiteY1" fmla="*/ 7620 h 373380"/>
                <a:gd name="connsiteX2" fmla="*/ 112070 w 485536"/>
                <a:gd name="connsiteY2" fmla="*/ 53340 h 373380"/>
                <a:gd name="connsiteX3" fmla="*/ 134930 w 485536"/>
                <a:gd name="connsiteY3" fmla="*/ 68580 h 373380"/>
                <a:gd name="connsiteX4" fmla="*/ 176189 w 485536"/>
                <a:gd name="connsiteY4" fmla="*/ 95530 h 373380"/>
                <a:gd name="connsiteX5" fmla="*/ 226370 w 485536"/>
                <a:gd name="connsiteY5" fmla="*/ 121920 h 373380"/>
                <a:gd name="connsiteX6" fmla="*/ 317810 w 485536"/>
                <a:gd name="connsiteY6" fmla="*/ 182880 h 373380"/>
                <a:gd name="connsiteX7" fmla="*/ 340670 w 485536"/>
                <a:gd name="connsiteY7" fmla="*/ 198120 h 373380"/>
                <a:gd name="connsiteX8" fmla="*/ 363530 w 485536"/>
                <a:gd name="connsiteY8" fmla="*/ 213360 h 373380"/>
                <a:gd name="connsiteX9" fmla="*/ 378770 w 485536"/>
                <a:gd name="connsiteY9" fmla="*/ 236220 h 373380"/>
                <a:gd name="connsiteX10" fmla="*/ 401630 w 485536"/>
                <a:gd name="connsiteY10" fmla="*/ 259080 h 373380"/>
                <a:gd name="connsiteX11" fmla="*/ 432110 w 485536"/>
                <a:gd name="connsiteY11" fmla="*/ 297180 h 373380"/>
                <a:gd name="connsiteX12" fmla="*/ 447350 w 485536"/>
                <a:gd name="connsiteY12" fmla="*/ 320040 h 373380"/>
                <a:gd name="connsiteX13" fmla="*/ 485450 w 485536"/>
                <a:gd name="connsiteY13" fmla="*/ 365760 h 373380"/>
                <a:gd name="connsiteX14" fmla="*/ 477830 w 485536"/>
                <a:gd name="connsiteY14" fmla="*/ 373380 h 373380"/>
                <a:gd name="connsiteX0" fmla="*/ 0 w 442046"/>
                <a:gd name="connsiteY0" fmla="*/ 0 h 365760"/>
                <a:gd name="connsiteX1" fmla="*/ 68580 w 442046"/>
                <a:gd name="connsiteY1" fmla="*/ 45720 h 365760"/>
                <a:gd name="connsiteX2" fmla="*/ 91440 w 442046"/>
                <a:gd name="connsiteY2" fmla="*/ 60960 h 365760"/>
                <a:gd name="connsiteX3" fmla="*/ 132699 w 442046"/>
                <a:gd name="connsiteY3" fmla="*/ 87910 h 365760"/>
                <a:gd name="connsiteX4" fmla="*/ 182880 w 442046"/>
                <a:gd name="connsiteY4" fmla="*/ 114300 h 365760"/>
                <a:gd name="connsiteX5" fmla="*/ 274320 w 442046"/>
                <a:gd name="connsiteY5" fmla="*/ 175260 h 365760"/>
                <a:gd name="connsiteX6" fmla="*/ 297180 w 442046"/>
                <a:gd name="connsiteY6" fmla="*/ 190500 h 365760"/>
                <a:gd name="connsiteX7" fmla="*/ 320040 w 442046"/>
                <a:gd name="connsiteY7" fmla="*/ 205740 h 365760"/>
                <a:gd name="connsiteX8" fmla="*/ 335280 w 442046"/>
                <a:gd name="connsiteY8" fmla="*/ 228600 h 365760"/>
                <a:gd name="connsiteX9" fmla="*/ 358140 w 442046"/>
                <a:gd name="connsiteY9" fmla="*/ 251460 h 365760"/>
                <a:gd name="connsiteX10" fmla="*/ 388620 w 442046"/>
                <a:gd name="connsiteY10" fmla="*/ 289560 h 365760"/>
                <a:gd name="connsiteX11" fmla="*/ 403860 w 442046"/>
                <a:gd name="connsiteY11" fmla="*/ 312420 h 365760"/>
                <a:gd name="connsiteX12" fmla="*/ 441960 w 442046"/>
                <a:gd name="connsiteY12" fmla="*/ 358140 h 365760"/>
                <a:gd name="connsiteX13" fmla="*/ 434340 w 442046"/>
                <a:gd name="connsiteY13" fmla="*/ 365760 h 365760"/>
                <a:gd name="connsiteX0" fmla="*/ 0 w 468809"/>
                <a:gd name="connsiteY0" fmla="*/ 0 h 390293"/>
                <a:gd name="connsiteX1" fmla="*/ 95343 w 468809"/>
                <a:gd name="connsiteY1" fmla="*/ 70253 h 390293"/>
                <a:gd name="connsiteX2" fmla="*/ 118203 w 468809"/>
                <a:gd name="connsiteY2" fmla="*/ 85493 h 390293"/>
                <a:gd name="connsiteX3" fmla="*/ 159462 w 468809"/>
                <a:gd name="connsiteY3" fmla="*/ 112443 h 390293"/>
                <a:gd name="connsiteX4" fmla="*/ 209643 w 468809"/>
                <a:gd name="connsiteY4" fmla="*/ 138833 h 390293"/>
                <a:gd name="connsiteX5" fmla="*/ 301083 w 468809"/>
                <a:gd name="connsiteY5" fmla="*/ 199793 h 390293"/>
                <a:gd name="connsiteX6" fmla="*/ 323943 w 468809"/>
                <a:gd name="connsiteY6" fmla="*/ 215033 h 390293"/>
                <a:gd name="connsiteX7" fmla="*/ 346803 w 468809"/>
                <a:gd name="connsiteY7" fmla="*/ 230273 h 390293"/>
                <a:gd name="connsiteX8" fmla="*/ 362043 w 468809"/>
                <a:gd name="connsiteY8" fmla="*/ 253133 h 390293"/>
                <a:gd name="connsiteX9" fmla="*/ 384903 w 468809"/>
                <a:gd name="connsiteY9" fmla="*/ 275993 h 390293"/>
                <a:gd name="connsiteX10" fmla="*/ 415383 w 468809"/>
                <a:gd name="connsiteY10" fmla="*/ 314093 h 390293"/>
                <a:gd name="connsiteX11" fmla="*/ 430623 w 468809"/>
                <a:gd name="connsiteY11" fmla="*/ 336953 h 390293"/>
                <a:gd name="connsiteX12" fmla="*/ 468723 w 468809"/>
                <a:gd name="connsiteY12" fmla="*/ 382673 h 390293"/>
                <a:gd name="connsiteX13" fmla="*/ 461103 w 468809"/>
                <a:gd name="connsiteY13" fmla="*/ 390293 h 390293"/>
                <a:gd name="connsiteX0" fmla="*/ 0 w 468809"/>
                <a:gd name="connsiteY0" fmla="*/ 0 h 390293"/>
                <a:gd name="connsiteX1" fmla="*/ 102034 w 468809"/>
                <a:gd name="connsiteY1" fmla="*/ 54641 h 390293"/>
                <a:gd name="connsiteX2" fmla="*/ 118203 w 468809"/>
                <a:gd name="connsiteY2" fmla="*/ 85493 h 390293"/>
                <a:gd name="connsiteX3" fmla="*/ 159462 w 468809"/>
                <a:gd name="connsiteY3" fmla="*/ 112443 h 390293"/>
                <a:gd name="connsiteX4" fmla="*/ 209643 w 468809"/>
                <a:gd name="connsiteY4" fmla="*/ 138833 h 390293"/>
                <a:gd name="connsiteX5" fmla="*/ 301083 w 468809"/>
                <a:gd name="connsiteY5" fmla="*/ 199793 h 390293"/>
                <a:gd name="connsiteX6" fmla="*/ 323943 w 468809"/>
                <a:gd name="connsiteY6" fmla="*/ 215033 h 390293"/>
                <a:gd name="connsiteX7" fmla="*/ 346803 w 468809"/>
                <a:gd name="connsiteY7" fmla="*/ 230273 h 390293"/>
                <a:gd name="connsiteX8" fmla="*/ 362043 w 468809"/>
                <a:gd name="connsiteY8" fmla="*/ 253133 h 390293"/>
                <a:gd name="connsiteX9" fmla="*/ 384903 w 468809"/>
                <a:gd name="connsiteY9" fmla="*/ 275993 h 390293"/>
                <a:gd name="connsiteX10" fmla="*/ 415383 w 468809"/>
                <a:gd name="connsiteY10" fmla="*/ 314093 h 390293"/>
                <a:gd name="connsiteX11" fmla="*/ 430623 w 468809"/>
                <a:gd name="connsiteY11" fmla="*/ 336953 h 390293"/>
                <a:gd name="connsiteX12" fmla="*/ 468723 w 468809"/>
                <a:gd name="connsiteY12" fmla="*/ 382673 h 390293"/>
                <a:gd name="connsiteX13" fmla="*/ 461103 w 468809"/>
                <a:gd name="connsiteY13" fmla="*/ 390293 h 390293"/>
                <a:gd name="connsiteX0" fmla="*/ 0 w 468809"/>
                <a:gd name="connsiteY0" fmla="*/ 0 h 390293"/>
                <a:gd name="connsiteX1" fmla="*/ 118203 w 468809"/>
                <a:gd name="connsiteY1" fmla="*/ 85493 h 390293"/>
                <a:gd name="connsiteX2" fmla="*/ 159462 w 468809"/>
                <a:gd name="connsiteY2" fmla="*/ 112443 h 390293"/>
                <a:gd name="connsiteX3" fmla="*/ 209643 w 468809"/>
                <a:gd name="connsiteY3" fmla="*/ 138833 h 390293"/>
                <a:gd name="connsiteX4" fmla="*/ 301083 w 468809"/>
                <a:gd name="connsiteY4" fmla="*/ 199793 h 390293"/>
                <a:gd name="connsiteX5" fmla="*/ 323943 w 468809"/>
                <a:gd name="connsiteY5" fmla="*/ 215033 h 390293"/>
                <a:gd name="connsiteX6" fmla="*/ 346803 w 468809"/>
                <a:gd name="connsiteY6" fmla="*/ 230273 h 390293"/>
                <a:gd name="connsiteX7" fmla="*/ 362043 w 468809"/>
                <a:gd name="connsiteY7" fmla="*/ 253133 h 390293"/>
                <a:gd name="connsiteX8" fmla="*/ 384903 w 468809"/>
                <a:gd name="connsiteY8" fmla="*/ 275993 h 390293"/>
                <a:gd name="connsiteX9" fmla="*/ 415383 w 468809"/>
                <a:gd name="connsiteY9" fmla="*/ 314093 h 390293"/>
                <a:gd name="connsiteX10" fmla="*/ 430623 w 468809"/>
                <a:gd name="connsiteY10" fmla="*/ 336953 h 390293"/>
                <a:gd name="connsiteX11" fmla="*/ 468723 w 468809"/>
                <a:gd name="connsiteY11" fmla="*/ 382673 h 390293"/>
                <a:gd name="connsiteX12" fmla="*/ 461103 w 468809"/>
                <a:gd name="connsiteY12" fmla="*/ 390293 h 390293"/>
                <a:gd name="connsiteX0" fmla="*/ 0 w 468809"/>
                <a:gd name="connsiteY0" fmla="*/ 0 h 390293"/>
                <a:gd name="connsiteX1" fmla="*/ 159462 w 468809"/>
                <a:gd name="connsiteY1" fmla="*/ 112443 h 390293"/>
                <a:gd name="connsiteX2" fmla="*/ 209643 w 468809"/>
                <a:gd name="connsiteY2" fmla="*/ 138833 h 390293"/>
                <a:gd name="connsiteX3" fmla="*/ 301083 w 468809"/>
                <a:gd name="connsiteY3" fmla="*/ 199793 h 390293"/>
                <a:gd name="connsiteX4" fmla="*/ 323943 w 468809"/>
                <a:gd name="connsiteY4" fmla="*/ 215033 h 390293"/>
                <a:gd name="connsiteX5" fmla="*/ 346803 w 468809"/>
                <a:gd name="connsiteY5" fmla="*/ 230273 h 390293"/>
                <a:gd name="connsiteX6" fmla="*/ 362043 w 468809"/>
                <a:gd name="connsiteY6" fmla="*/ 253133 h 390293"/>
                <a:gd name="connsiteX7" fmla="*/ 384903 w 468809"/>
                <a:gd name="connsiteY7" fmla="*/ 275993 h 390293"/>
                <a:gd name="connsiteX8" fmla="*/ 415383 w 468809"/>
                <a:gd name="connsiteY8" fmla="*/ 314093 h 390293"/>
                <a:gd name="connsiteX9" fmla="*/ 430623 w 468809"/>
                <a:gd name="connsiteY9" fmla="*/ 336953 h 390293"/>
                <a:gd name="connsiteX10" fmla="*/ 468723 w 468809"/>
                <a:gd name="connsiteY10" fmla="*/ 382673 h 390293"/>
                <a:gd name="connsiteX11" fmla="*/ 461103 w 468809"/>
                <a:gd name="connsiteY11" fmla="*/ 390293 h 390293"/>
                <a:gd name="connsiteX0" fmla="*/ 0 w 468809"/>
                <a:gd name="connsiteY0" fmla="*/ 0 h 390293"/>
                <a:gd name="connsiteX1" fmla="*/ 209643 w 468809"/>
                <a:gd name="connsiteY1" fmla="*/ 138833 h 390293"/>
                <a:gd name="connsiteX2" fmla="*/ 301083 w 468809"/>
                <a:gd name="connsiteY2" fmla="*/ 199793 h 390293"/>
                <a:gd name="connsiteX3" fmla="*/ 323943 w 468809"/>
                <a:gd name="connsiteY3" fmla="*/ 215033 h 390293"/>
                <a:gd name="connsiteX4" fmla="*/ 346803 w 468809"/>
                <a:gd name="connsiteY4" fmla="*/ 230273 h 390293"/>
                <a:gd name="connsiteX5" fmla="*/ 362043 w 468809"/>
                <a:gd name="connsiteY5" fmla="*/ 253133 h 390293"/>
                <a:gd name="connsiteX6" fmla="*/ 384903 w 468809"/>
                <a:gd name="connsiteY6" fmla="*/ 275993 h 390293"/>
                <a:gd name="connsiteX7" fmla="*/ 415383 w 468809"/>
                <a:gd name="connsiteY7" fmla="*/ 314093 h 390293"/>
                <a:gd name="connsiteX8" fmla="*/ 430623 w 468809"/>
                <a:gd name="connsiteY8" fmla="*/ 336953 h 390293"/>
                <a:gd name="connsiteX9" fmla="*/ 468723 w 468809"/>
                <a:gd name="connsiteY9" fmla="*/ 382673 h 390293"/>
                <a:gd name="connsiteX10" fmla="*/ 461103 w 468809"/>
                <a:gd name="connsiteY10" fmla="*/ 390293 h 390293"/>
                <a:gd name="connsiteX0" fmla="*/ 0 w 468809"/>
                <a:gd name="connsiteY0" fmla="*/ 0 h 390293"/>
                <a:gd name="connsiteX1" fmla="*/ 209643 w 468809"/>
                <a:gd name="connsiteY1" fmla="*/ 138833 h 390293"/>
                <a:gd name="connsiteX2" fmla="*/ 323943 w 468809"/>
                <a:gd name="connsiteY2" fmla="*/ 215033 h 390293"/>
                <a:gd name="connsiteX3" fmla="*/ 346803 w 468809"/>
                <a:gd name="connsiteY3" fmla="*/ 230273 h 390293"/>
                <a:gd name="connsiteX4" fmla="*/ 362043 w 468809"/>
                <a:gd name="connsiteY4" fmla="*/ 253133 h 390293"/>
                <a:gd name="connsiteX5" fmla="*/ 384903 w 468809"/>
                <a:gd name="connsiteY5" fmla="*/ 275993 h 390293"/>
                <a:gd name="connsiteX6" fmla="*/ 415383 w 468809"/>
                <a:gd name="connsiteY6" fmla="*/ 314093 h 390293"/>
                <a:gd name="connsiteX7" fmla="*/ 430623 w 468809"/>
                <a:gd name="connsiteY7" fmla="*/ 336953 h 390293"/>
                <a:gd name="connsiteX8" fmla="*/ 468723 w 468809"/>
                <a:gd name="connsiteY8" fmla="*/ 382673 h 390293"/>
                <a:gd name="connsiteX9" fmla="*/ 461103 w 468809"/>
                <a:gd name="connsiteY9" fmla="*/ 390293 h 390293"/>
                <a:gd name="connsiteX0" fmla="*/ 0 w 468809"/>
                <a:gd name="connsiteY0" fmla="*/ 0 h 390293"/>
                <a:gd name="connsiteX1" fmla="*/ 209643 w 468809"/>
                <a:gd name="connsiteY1" fmla="*/ 138833 h 390293"/>
                <a:gd name="connsiteX2" fmla="*/ 346803 w 468809"/>
                <a:gd name="connsiteY2" fmla="*/ 230273 h 390293"/>
                <a:gd name="connsiteX3" fmla="*/ 362043 w 468809"/>
                <a:gd name="connsiteY3" fmla="*/ 253133 h 390293"/>
                <a:gd name="connsiteX4" fmla="*/ 384903 w 468809"/>
                <a:gd name="connsiteY4" fmla="*/ 275993 h 390293"/>
                <a:gd name="connsiteX5" fmla="*/ 415383 w 468809"/>
                <a:gd name="connsiteY5" fmla="*/ 314093 h 390293"/>
                <a:gd name="connsiteX6" fmla="*/ 430623 w 468809"/>
                <a:gd name="connsiteY6" fmla="*/ 336953 h 390293"/>
                <a:gd name="connsiteX7" fmla="*/ 468723 w 468809"/>
                <a:gd name="connsiteY7" fmla="*/ 382673 h 390293"/>
                <a:gd name="connsiteX8" fmla="*/ 461103 w 468809"/>
                <a:gd name="connsiteY8" fmla="*/ 390293 h 390293"/>
                <a:gd name="connsiteX0" fmla="*/ 0 w 468809"/>
                <a:gd name="connsiteY0" fmla="*/ 0 h 390293"/>
                <a:gd name="connsiteX1" fmla="*/ 209643 w 468809"/>
                <a:gd name="connsiteY1" fmla="*/ 138833 h 390293"/>
                <a:gd name="connsiteX2" fmla="*/ 362043 w 468809"/>
                <a:gd name="connsiteY2" fmla="*/ 253133 h 390293"/>
                <a:gd name="connsiteX3" fmla="*/ 384903 w 468809"/>
                <a:gd name="connsiteY3" fmla="*/ 275993 h 390293"/>
                <a:gd name="connsiteX4" fmla="*/ 415383 w 468809"/>
                <a:gd name="connsiteY4" fmla="*/ 314093 h 390293"/>
                <a:gd name="connsiteX5" fmla="*/ 430623 w 468809"/>
                <a:gd name="connsiteY5" fmla="*/ 336953 h 390293"/>
                <a:gd name="connsiteX6" fmla="*/ 468723 w 468809"/>
                <a:gd name="connsiteY6" fmla="*/ 382673 h 390293"/>
                <a:gd name="connsiteX7" fmla="*/ 461103 w 468809"/>
                <a:gd name="connsiteY7" fmla="*/ 390293 h 390293"/>
                <a:gd name="connsiteX0" fmla="*/ 0 w 468809"/>
                <a:gd name="connsiteY0" fmla="*/ 0 h 390293"/>
                <a:gd name="connsiteX1" fmla="*/ 209643 w 468809"/>
                <a:gd name="connsiteY1" fmla="*/ 138833 h 390293"/>
                <a:gd name="connsiteX2" fmla="*/ 384903 w 468809"/>
                <a:gd name="connsiteY2" fmla="*/ 275993 h 390293"/>
                <a:gd name="connsiteX3" fmla="*/ 415383 w 468809"/>
                <a:gd name="connsiteY3" fmla="*/ 314093 h 390293"/>
                <a:gd name="connsiteX4" fmla="*/ 430623 w 468809"/>
                <a:gd name="connsiteY4" fmla="*/ 336953 h 390293"/>
                <a:gd name="connsiteX5" fmla="*/ 468723 w 468809"/>
                <a:gd name="connsiteY5" fmla="*/ 382673 h 390293"/>
                <a:gd name="connsiteX6" fmla="*/ 461103 w 468809"/>
                <a:gd name="connsiteY6" fmla="*/ 390293 h 390293"/>
                <a:gd name="connsiteX0" fmla="*/ 0 w 468809"/>
                <a:gd name="connsiteY0" fmla="*/ 0 h 390293"/>
                <a:gd name="connsiteX1" fmla="*/ 209643 w 468809"/>
                <a:gd name="connsiteY1" fmla="*/ 138833 h 390293"/>
                <a:gd name="connsiteX2" fmla="*/ 415383 w 468809"/>
                <a:gd name="connsiteY2" fmla="*/ 314093 h 390293"/>
                <a:gd name="connsiteX3" fmla="*/ 430623 w 468809"/>
                <a:gd name="connsiteY3" fmla="*/ 336953 h 390293"/>
                <a:gd name="connsiteX4" fmla="*/ 468723 w 468809"/>
                <a:gd name="connsiteY4" fmla="*/ 382673 h 390293"/>
                <a:gd name="connsiteX5" fmla="*/ 461103 w 468809"/>
                <a:gd name="connsiteY5" fmla="*/ 390293 h 390293"/>
                <a:gd name="connsiteX0" fmla="*/ 0 w 468809"/>
                <a:gd name="connsiteY0" fmla="*/ 0 h 390293"/>
                <a:gd name="connsiteX1" fmla="*/ 209643 w 468809"/>
                <a:gd name="connsiteY1" fmla="*/ 138833 h 390293"/>
                <a:gd name="connsiteX2" fmla="*/ 430623 w 468809"/>
                <a:gd name="connsiteY2" fmla="*/ 336953 h 390293"/>
                <a:gd name="connsiteX3" fmla="*/ 468723 w 468809"/>
                <a:gd name="connsiteY3" fmla="*/ 382673 h 390293"/>
                <a:gd name="connsiteX4" fmla="*/ 461103 w 468809"/>
                <a:gd name="connsiteY4" fmla="*/ 390293 h 390293"/>
                <a:gd name="connsiteX0" fmla="*/ 0 w 468723"/>
                <a:gd name="connsiteY0" fmla="*/ 0 h 382673"/>
                <a:gd name="connsiteX1" fmla="*/ 209643 w 468723"/>
                <a:gd name="connsiteY1" fmla="*/ 138833 h 382673"/>
                <a:gd name="connsiteX2" fmla="*/ 430623 w 468723"/>
                <a:gd name="connsiteY2" fmla="*/ 336953 h 382673"/>
                <a:gd name="connsiteX3" fmla="*/ 468723 w 468723"/>
                <a:gd name="connsiteY3" fmla="*/ 382673 h 382673"/>
                <a:gd name="connsiteX0" fmla="*/ 0 w 430623"/>
                <a:gd name="connsiteY0" fmla="*/ 0 h 336953"/>
                <a:gd name="connsiteX1" fmla="*/ 209643 w 430623"/>
                <a:gd name="connsiteY1" fmla="*/ 138833 h 336953"/>
                <a:gd name="connsiteX2" fmla="*/ 430623 w 430623"/>
                <a:gd name="connsiteY2" fmla="*/ 336953 h 336953"/>
                <a:gd name="connsiteX0" fmla="*/ 0 w 430623"/>
                <a:gd name="connsiteY0" fmla="*/ 0 h 336953"/>
                <a:gd name="connsiteX1" fmla="*/ 238636 w 430623"/>
                <a:gd name="connsiteY1" fmla="*/ 132142 h 336953"/>
                <a:gd name="connsiteX2" fmla="*/ 430623 w 430623"/>
                <a:gd name="connsiteY2" fmla="*/ 336953 h 336953"/>
                <a:gd name="connsiteX0" fmla="*/ 0 w 430623"/>
                <a:gd name="connsiteY0" fmla="*/ 0 h 336953"/>
                <a:gd name="connsiteX1" fmla="*/ 238636 w 430623"/>
                <a:gd name="connsiteY1" fmla="*/ 132142 h 336953"/>
                <a:gd name="connsiteX2" fmla="*/ 430623 w 430623"/>
                <a:gd name="connsiteY2" fmla="*/ 336953 h 336953"/>
                <a:gd name="connsiteX0" fmla="*/ 0 w 450695"/>
                <a:gd name="connsiteY0" fmla="*/ 0 h 332493"/>
                <a:gd name="connsiteX1" fmla="*/ 238636 w 450695"/>
                <a:gd name="connsiteY1" fmla="*/ 132142 h 332493"/>
                <a:gd name="connsiteX2" fmla="*/ 450695 w 450695"/>
                <a:gd name="connsiteY2" fmla="*/ 332493 h 332493"/>
                <a:gd name="connsiteX0" fmla="*/ 0 w 450695"/>
                <a:gd name="connsiteY0" fmla="*/ 0 h 332493"/>
                <a:gd name="connsiteX1" fmla="*/ 238636 w 450695"/>
                <a:gd name="connsiteY1" fmla="*/ 132142 h 332493"/>
                <a:gd name="connsiteX2" fmla="*/ 450695 w 450695"/>
                <a:gd name="connsiteY2" fmla="*/ 332493 h 332493"/>
                <a:gd name="connsiteX0" fmla="*/ 0 w 452926"/>
                <a:gd name="connsiteY0" fmla="*/ 0 h 345875"/>
                <a:gd name="connsiteX1" fmla="*/ 240867 w 452926"/>
                <a:gd name="connsiteY1" fmla="*/ 145524 h 345875"/>
                <a:gd name="connsiteX2" fmla="*/ 452926 w 452926"/>
                <a:gd name="connsiteY2" fmla="*/ 345875 h 345875"/>
                <a:gd name="connsiteX0" fmla="*/ 0 w 452926"/>
                <a:gd name="connsiteY0" fmla="*/ 0 h 345875"/>
                <a:gd name="connsiteX1" fmla="*/ 240867 w 452926"/>
                <a:gd name="connsiteY1" fmla="*/ 145524 h 345875"/>
                <a:gd name="connsiteX2" fmla="*/ 452926 w 452926"/>
                <a:gd name="connsiteY2" fmla="*/ 345875 h 345875"/>
                <a:gd name="connsiteX0" fmla="*/ 0 w 452926"/>
                <a:gd name="connsiteY0" fmla="*/ 0 h 345875"/>
                <a:gd name="connsiteX1" fmla="*/ 227485 w 452926"/>
                <a:gd name="connsiteY1" fmla="*/ 143294 h 345875"/>
                <a:gd name="connsiteX2" fmla="*/ 452926 w 452926"/>
                <a:gd name="connsiteY2" fmla="*/ 345875 h 345875"/>
                <a:gd name="connsiteX0" fmla="*/ 0 w 452926"/>
                <a:gd name="connsiteY0" fmla="*/ 0 h 334724"/>
                <a:gd name="connsiteX1" fmla="*/ 227485 w 452926"/>
                <a:gd name="connsiteY1" fmla="*/ 132143 h 334724"/>
                <a:gd name="connsiteX2" fmla="*/ 452926 w 452926"/>
                <a:gd name="connsiteY2" fmla="*/ 334724 h 334724"/>
                <a:gd name="connsiteX0" fmla="*/ 0 w 448466"/>
                <a:gd name="connsiteY0" fmla="*/ 0 h 336954"/>
                <a:gd name="connsiteX1" fmla="*/ 227485 w 448466"/>
                <a:gd name="connsiteY1" fmla="*/ 132143 h 336954"/>
                <a:gd name="connsiteX2" fmla="*/ 448466 w 448466"/>
                <a:gd name="connsiteY2" fmla="*/ 336954 h 336954"/>
                <a:gd name="connsiteX0" fmla="*/ 0 w 448593"/>
                <a:gd name="connsiteY0" fmla="*/ 0 h 337000"/>
                <a:gd name="connsiteX1" fmla="*/ 227485 w 448593"/>
                <a:gd name="connsiteY1" fmla="*/ 132143 h 337000"/>
                <a:gd name="connsiteX2" fmla="*/ 448466 w 448593"/>
                <a:gd name="connsiteY2" fmla="*/ 336954 h 337000"/>
                <a:gd name="connsiteX0" fmla="*/ 0 w 448593"/>
                <a:gd name="connsiteY0" fmla="*/ 0 h 337000"/>
                <a:gd name="connsiteX1" fmla="*/ 227485 w 448593"/>
                <a:gd name="connsiteY1" fmla="*/ 132143 h 337000"/>
                <a:gd name="connsiteX2" fmla="*/ 448466 w 448593"/>
                <a:gd name="connsiteY2" fmla="*/ 336954 h 337000"/>
                <a:gd name="connsiteX0" fmla="*/ 0 w 448595"/>
                <a:gd name="connsiteY0" fmla="*/ 0 h 337002"/>
                <a:gd name="connsiteX1" fmla="*/ 229715 w 448595"/>
                <a:gd name="connsiteY1" fmla="*/ 136604 h 337002"/>
                <a:gd name="connsiteX2" fmla="*/ 448466 w 448595"/>
                <a:gd name="connsiteY2" fmla="*/ 336954 h 337002"/>
                <a:gd name="connsiteX0" fmla="*/ 0 w 448595"/>
                <a:gd name="connsiteY0" fmla="*/ 0 h 337002"/>
                <a:gd name="connsiteX1" fmla="*/ 229715 w 448595"/>
                <a:gd name="connsiteY1" fmla="*/ 136604 h 337002"/>
                <a:gd name="connsiteX2" fmla="*/ 448466 w 448595"/>
                <a:gd name="connsiteY2" fmla="*/ 336954 h 337002"/>
                <a:gd name="connsiteX0" fmla="*/ 0 w 448466"/>
                <a:gd name="connsiteY0" fmla="*/ 0 h 336954"/>
                <a:gd name="connsiteX1" fmla="*/ 229715 w 448466"/>
                <a:gd name="connsiteY1" fmla="*/ 136604 h 336954"/>
                <a:gd name="connsiteX2" fmla="*/ 448466 w 448466"/>
                <a:gd name="connsiteY2" fmla="*/ 336954 h 336954"/>
                <a:gd name="connsiteX0" fmla="*/ 0 w 448466"/>
                <a:gd name="connsiteY0" fmla="*/ 0 h 336954"/>
                <a:gd name="connsiteX1" fmla="*/ 229715 w 448466"/>
                <a:gd name="connsiteY1" fmla="*/ 136604 h 336954"/>
                <a:gd name="connsiteX2" fmla="*/ 448466 w 448466"/>
                <a:gd name="connsiteY2" fmla="*/ 336954 h 336954"/>
                <a:gd name="connsiteX0" fmla="*/ 0 w 448466"/>
                <a:gd name="connsiteY0" fmla="*/ 0 h 336954"/>
                <a:gd name="connsiteX1" fmla="*/ 229715 w 448466"/>
                <a:gd name="connsiteY1" fmla="*/ 136604 h 336954"/>
                <a:gd name="connsiteX2" fmla="*/ 448466 w 448466"/>
                <a:gd name="connsiteY2" fmla="*/ 336954 h 336954"/>
                <a:gd name="connsiteX0" fmla="*/ 0 w 448466"/>
                <a:gd name="connsiteY0" fmla="*/ 0 h 336954"/>
                <a:gd name="connsiteX1" fmla="*/ 229715 w 448466"/>
                <a:gd name="connsiteY1" fmla="*/ 136604 h 336954"/>
                <a:gd name="connsiteX2" fmla="*/ 448466 w 448466"/>
                <a:gd name="connsiteY2" fmla="*/ 336954 h 336954"/>
                <a:gd name="connsiteX0" fmla="*/ 0 w 448466"/>
                <a:gd name="connsiteY0" fmla="*/ 0 h 336954"/>
                <a:gd name="connsiteX1" fmla="*/ 229715 w 448466"/>
                <a:gd name="connsiteY1" fmla="*/ 136604 h 336954"/>
                <a:gd name="connsiteX2" fmla="*/ 448466 w 448466"/>
                <a:gd name="connsiteY2" fmla="*/ 336954 h 336954"/>
                <a:gd name="connsiteX0" fmla="*/ 0 w 448466"/>
                <a:gd name="connsiteY0" fmla="*/ 0 h 336954"/>
                <a:gd name="connsiteX1" fmla="*/ 229715 w 448466"/>
                <a:gd name="connsiteY1" fmla="*/ 136604 h 336954"/>
                <a:gd name="connsiteX2" fmla="*/ 448466 w 448466"/>
                <a:gd name="connsiteY2" fmla="*/ 336954 h 336954"/>
                <a:gd name="connsiteX0" fmla="*/ 0 w 448466"/>
                <a:gd name="connsiteY0" fmla="*/ 0 h 336954"/>
                <a:gd name="connsiteX1" fmla="*/ 229715 w 448466"/>
                <a:gd name="connsiteY1" fmla="*/ 136604 h 336954"/>
                <a:gd name="connsiteX2" fmla="*/ 448466 w 448466"/>
                <a:gd name="connsiteY2" fmla="*/ 336954 h 336954"/>
                <a:gd name="connsiteX0" fmla="*/ 0 w 448466"/>
                <a:gd name="connsiteY0" fmla="*/ 0 h 336954"/>
                <a:gd name="connsiteX1" fmla="*/ 229715 w 448466"/>
                <a:gd name="connsiteY1" fmla="*/ 136604 h 336954"/>
                <a:gd name="connsiteX2" fmla="*/ 448466 w 448466"/>
                <a:gd name="connsiteY2" fmla="*/ 336954 h 336954"/>
                <a:gd name="connsiteX0" fmla="*/ 0 w 448466"/>
                <a:gd name="connsiteY0" fmla="*/ 0 h 348105"/>
                <a:gd name="connsiteX1" fmla="*/ 229715 w 448466"/>
                <a:gd name="connsiteY1" fmla="*/ 147755 h 348105"/>
                <a:gd name="connsiteX2" fmla="*/ 448466 w 448466"/>
                <a:gd name="connsiteY2" fmla="*/ 348105 h 348105"/>
                <a:gd name="connsiteX0" fmla="*/ 0 w 457387"/>
                <a:gd name="connsiteY0" fmla="*/ 0 h 343644"/>
                <a:gd name="connsiteX1" fmla="*/ 238636 w 457387"/>
                <a:gd name="connsiteY1" fmla="*/ 143294 h 343644"/>
                <a:gd name="connsiteX2" fmla="*/ 457387 w 457387"/>
                <a:gd name="connsiteY2" fmla="*/ 343644 h 343644"/>
                <a:gd name="connsiteX0" fmla="*/ 0 w 459617"/>
                <a:gd name="connsiteY0" fmla="*/ 0 h 339184"/>
                <a:gd name="connsiteX1" fmla="*/ 238636 w 459617"/>
                <a:gd name="connsiteY1" fmla="*/ 143294 h 339184"/>
                <a:gd name="connsiteX2" fmla="*/ 459617 w 459617"/>
                <a:gd name="connsiteY2" fmla="*/ 339184 h 339184"/>
                <a:gd name="connsiteX0" fmla="*/ 0 w 459617"/>
                <a:gd name="connsiteY0" fmla="*/ 0 h 339184"/>
                <a:gd name="connsiteX1" fmla="*/ 245327 w 459617"/>
                <a:gd name="connsiteY1" fmla="*/ 152215 h 339184"/>
                <a:gd name="connsiteX2" fmla="*/ 459617 w 459617"/>
                <a:gd name="connsiteY2" fmla="*/ 339184 h 339184"/>
                <a:gd name="connsiteX0" fmla="*/ 0 w 459617"/>
                <a:gd name="connsiteY0" fmla="*/ 0 h 339184"/>
                <a:gd name="connsiteX1" fmla="*/ 247558 w 459617"/>
                <a:gd name="connsiteY1" fmla="*/ 149985 h 339184"/>
                <a:gd name="connsiteX2" fmla="*/ 459617 w 459617"/>
                <a:gd name="connsiteY2" fmla="*/ 339184 h 339184"/>
                <a:gd name="connsiteX0" fmla="*/ 0 w 459617"/>
                <a:gd name="connsiteY0" fmla="*/ 0 h 339184"/>
                <a:gd name="connsiteX1" fmla="*/ 247558 w 459617"/>
                <a:gd name="connsiteY1" fmla="*/ 149985 h 339184"/>
                <a:gd name="connsiteX2" fmla="*/ 459617 w 459617"/>
                <a:gd name="connsiteY2" fmla="*/ 339184 h 339184"/>
              </a:gdLst>
              <a:ahLst/>
              <a:cxnLst>
                <a:cxn ang="0">
                  <a:pos x="connsiteX0" y="connsiteY0"/>
                </a:cxn>
                <a:cxn ang="0">
                  <a:pos x="connsiteX1" y="connsiteY1"/>
                </a:cxn>
                <a:cxn ang="0">
                  <a:pos x="connsiteX2" y="connsiteY2"/>
                </a:cxn>
              </a:cxnLst>
              <a:rect l="l" t="t" r="r" b="b"/>
              <a:pathLst>
                <a:path w="459617" h="339184">
                  <a:moveTo>
                    <a:pt x="0" y="0"/>
                  </a:moveTo>
                  <a:cubicBezTo>
                    <a:pt x="68394" y="32896"/>
                    <a:pt x="170955" y="93454"/>
                    <a:pt x="247558" y="149985"/>
                  </a:cubicBezTo>
                  <a:cubicBezTo>
                    <a:pt x="324161" y="206516"/>
                    <a:pt x="402312" y="279091"/>
                    <a:pt x="459617" y="339184"/>
                  </a:cubicBezTo>
                </a:path>
              </a:pathLst>
            </a:custGeom>
            <a:noFill/>
            <a:ln w="476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BBCFE7F4-27E0-EAB8-7E87-F38F2642426B}"/>
                </a:ext>
              </a:extLst>
            </p:cNvPr>
            <p:cNvSpPr/>
            <p:nvPr/>
          </p:nvSpPr>
          <p:spPr>
            <a:xfrm rot="4254636">
              <a:off x="8931778" y="3901130"/>
              <a:ext cx="459617" cy="339184"/>
            </a:xfrm>
            <a:custGeom>
              <a:avLst/>
              <a:gdLst>
                <a:gd name="connsiteX0" fmla="*/ 0 w 487766"/>
                <a:gd name="connsiteY0" fmla="*/ 0 h 373380"/>
                <a:gd name="connsiteX1" fmla="*/ 45720 w 487766"/>
                <a:gd name="connsiteY1" fmla="*/ 7620 h 373380"/>
                <a:gd name="connsiteX2" fmla="*/ 114300 w 487766"/>
                <a:gd name="connsiteY2" fmla="*/ 53340 h 373380"/>
                <a:gd name="connsiteX3" fmla="*/ 137160 w 487766"/>
                <a:gd name="connsiteY3" fmla="*/ 68580 h 373380"/>
                <a:gd name="connsiteX4" fmla="*/ 182880 w 487766"/>
                <a:gd name="connsiteY4" fmla="*/ 106680 h 373380"/>
                <a:gd name="connsiteX5" fmla="*/ 228600 w 487766"/>
                <a:gd name="connsiteY5" fmla="*/ 121920 h 373380"/>
                <a:gd name="connsiteX6" fmla="*/ 320040 w 487766"/>
                <a:gd name="connsiteY6" fmla="*/ 182880 h 373380"/>
                <a:gd name="connsiteX7" fmla="*/ 342900 w 487766"/>
                <a:gd name="connsiteY7" fmla="*/ 198120 h 373380"/>
                <a:gd name="connsiteX8" fmla="*/ 365760 w 487766"/>
                <a:gd name="connsiteY8" fmla="*/ 213360 h 373380"/>
                <a:gd name="connsiteX9" fmla="*/ 381000 w 487766"/>
                <a:gd name="connsiteY9" fmla="*/ 236220 h 373380"/>
                <a:gd name="connsiteX10" fmla="*/ 403860 w 487766"/>
                <a:gd name="connsiteY10" fmla="*/ 259080 h 373380"/>
                <a:gd name="connsiteX11" fmla="*/ 434340 w 487766"/>
                <a:gd name="connsiteY11" fmla="*/ 297180 h 373380"/>
                <a:gd name="connsiteX12" fmla="*/ 449580 w 487766"/>
                <a:gd name="connsiteY12" fmla="*/ 320040 h 373380"/>
                <a:gd name="connsiteX13" fmla="*/ 487680 w 487766"/>
                <a:gd name="connsiteY13" fmla="*/ 365760 h 373380"/>
                <a:gd name="connsiteX14" fmla="*/ 480060 w 487766"/>
                <a:gd name="connsiteY14" fmla="*/ 373380 h 373380"/>
                <a:gd name="connsiteX0" fmla="*/ 0 w 487766"/>
                <a:gd name="connsiteY0" fmla="*/ 0 h 373380"/>
                <a:gd name="connsiteX1" fmla="*/ 45720 w 487766"/>
                <a:gd name="connsiteY1" fmla="*/ 7620 h 373380"/>
                <a:gd name="connsiteX2" fmla="*/ 114300 w 487766"/>
                <a:gd name="connsiteY2" fmla="*/ 53340 h 373380"/>
                <a:gd name="connsiteX3" fmla="*/ 137160 w 487766"/>
                <a:gd name="connsiteY3" fmla="*/ 68580 h 373380"/>
                <a:gd name="connsiteX4" fmla="*/ 182880 w 487766"/>
                <a:gd name="connsiteY4" fmla="*/ 99990 h 373380"/>
                <a:gd name="connsiteX5" fmla="*/ 228600 w 487766"/>
                <a:gd name="connsiteY5" fmla="*/ 121920 h 373380"/>
                <a:gd name="connsiteX6" fmla="*/ 320040 w 487766"/>
                <a:gd name="connsiteY6" fmla="*/ 182880 h 373380"/>
                <a:gd name="connsiteX7" fmla="*/ 342900 w 487766"/>
                <a:gd name="connsiteY7" fmla="*/ 198120 h 373380"/>
                <a:gd name="connsiteX8" fmla="*/ 365760 w 487766"/>
                <a:gd name="connsiteY8" fmla="*/ 213360 h 373380"/>
                <a:gd name="connsiteX9" fmla="*/ 381000 w 487766"/>
                <a:gd name="connsiteY9" fmla="*/ 236220 h 373380"/>
                <a:gd name="connsiteX10" fmla="*/ 403860 w 487766"/>
                <a:gd name="connsiteY10" fmla="*/ 259080 h 373380"/>
                <a:gd name="connsiteX11" fmla="*/ 434340 w 487766"/>
                <a:gd name="connsiteY11" fmla="*/ 297180 h 373380"/>
                <a:gd name="connsiteX12" fmla="*/ 449580 w 487766"/>
                <a:gd name="connsiteY12" fmla="*/ 320040 h 373380"/>
                <a:gd name="connsiteX13" fmla="*/ 487680 w 487766"/>
                <a:gd name="connsiteY13" fmla="*/ 365760 h 373380"/>
                <a:gd name="connsiteX14" fmla="*/ 480060 w 487766"/>
                <a:gd name="connsiteY14" fmla="*/ 373380 h 373380"/>
                <a:gd name="connsiteX0" fmla="*/ 0 w 487766"/>
                <a:gd name="connsiteY0" fmla="*/ 0 h 373380"/>
                <a:gd name="connsiteX1" fmla="*/ 45720 w 487766"/>
                <a:gd name="connsiteY1" fmla="*/ 7620 h 373380"/>
                <a:gd name="connsiteX2" fmla="*/ 114300 w 487766"/>
                <a:gd name="connsiteY2" fmla="*/ 53340 h 373380"/>
                <a:gd name="connsiteX3" fmla="*/ 137160 w 487766"/>
                <a:gd name="connsiteY3" fmla="*/ 68580 h 373380"/>
                <a:gd name="connsiteX4" fmla="*/ 178419 w 487766"/>
                <a:gd name="connsiteY4" fmla="*/ 95530 h 373380"/>
                <a:gd name="connsiteX5" fmla="*/ 228600 w 487766"/>
                <a:gd name="connsiteY5" fmla="*/ 121920 h 373380"/>
                <a:gd name="connsiteX6" fmla="*/ 320040 w 487766"/>
                <a:gd name="connsiteY6" fmla="*/ 182880 h 373380"/>
                <a:gd name="connsiteX7" fmla="*/ 342900 w 487766"/>
                <a:gd name="connsiteY7" fmla="*/ 198120 h 373380"/>
                <a:gd name="connsiteX8" fmla="*/ 365760 w 487766"/>
                <a:gd name="connsiteY8" fmla="*/ 213360 h 373380"/>
                <a:gd name="connsiteX9" fmla="*/ 381000 w 487766"/>
                <a:gd name="connsiteY9" fmla="*/ 236220 h 373380"/>
                <a:gd name="connsiteX10" fmla="*/ 403860 w 487766"/>
                <a:gd name="connsiteY10" fmla="*/ 259080 h 373380"/>
                <a:gd name="connsiteX11" fmla="*/ 434340 w 487766"/>
                <a:gd name="connsiteY11" fmla="*/ 297180 h 373380"/>
                <a:gd name="connsiteX12" fmla="*/ 449580 w 487766"/>
                <a:gd name="connsiteY12" fmla="*/ 320040 h 373380"/>
                <a:gd name="connsiteX13" fmla="*/ 487680 w 487766"/>
                <a:gd name="connsiteY13" fmla="*/ 365760 h 373380"/>
                <a:gd name="connsiteX14" fmla="*/ 480060 w 487766"/>
                <a:gd name="connsiteY14" fmla="*/ 373380 h 373380"/>
                <a:gd name="connsiteX0" fmla="*/ 0 w 485536"/>
                <a:gd name="connsiteY0" fmla="*/ 0 h 373380"/>
                <a:gd name="connsiteX1" fmla="*/ 43490 w 485536"/>
                <a:gd name="connsiteY1" fmla="*/ 7620 h 373380"/>
                <a:gd name="connsiteX2" fmla="*/ 112070 w 485536"/>
                <a:gd name="connsiteY2" fmla="*/ 53340 h 373380"/>
                <a:gd name="connsiteX3" fmla="*/ 134930 w 485536"/>
                <a:gd name="connsiteY3" fmla="*/ 68580 h 373380"/>
                <a:gd name="connsiteX4" fmla="*/ 176189 w 485536"/>
                <a:gd name="connsiteY4" fmla="*/ 95530 h 373380"/>
                <a:gd name="connsiteX5" fmla="*/ 226370 w 485536"/>
                <a:gd name="connsiteY5" fmla="*/ 121920 h 373380"/>
                <a:gd name="connsiteX6" fmla="*/ 317810 w 485536"/>
                <a:gd name="connsiteY6" fmla="*/ 182880 h 373380"/>
                <a:gd name="connsiteX7" fmla="*/ 340670 w 485536"/>
                <a:gd name="connsiteY7" fmla="*/ 198120 h 373380"/>
                <a:gd name="connsiteX8" fmla="*/ 363530 w 485536"/>
                <a:gd name="connsiteY8" fmla="*/ 213360 h 373380"/>
                <a:gd name="connsiteX9" fmla="*/ 378770 w 485536"/>
                <a:gd name="connsiteY9" fmla="*/ 236220 h 373380"/>
                <a:gd name="connsiteX10" fmla="*/ 401630 w 485536"/>
                <a:gd name="connsiteY10" fmla="*/ 259080 h 373380"/>
                <a:gd name="connsiteX11" fmla="*/ 432110 w 485536"/>
                <a:gd name="connsiteY11" fmla="*/ 297180 h 373380"/>
                <a:gd name="connsiteX12" fmla="*/ 447350 w 485536"/>
                <a:gd name="connsiteY12" fmla="*/ 320040 h 373380"/>
                <a:gd name="connsiteX13" fmla="*/ 485450 w 485536"/>
                <a:gd name="connsiteY13" fmla="*/ 365760 h 373380"/>
                <a:gd name="connsiteX14" fmla="*/ 477830 w 485536"/>
                <a:gd name="connsiteY14" fmla="*/ 373380 h 373380"/>
                <a:gd name="connsiteX0" fmla="*/ 3221 w 488757"/>
                <a:gd name="connsiteY0" fmla="*/ 0 h 373380"/>
                <a:gd name="connsiteX1" fmla="*/ 3221 w 488757"/>
                <a:gd name="connsiteY1" fmla="*/ 1115 h 373380"/>
                <a:gd name="connsiteX2" fmla="*/ 46711 w 488757"/>
                <a:gd name="connsiteY2" fmla="*/ 7620 h 373380"/>
                <a:gd name="connsiteX3" fmla="*/ 115291 w 488757"/>
                <a:gd name="connsiteY3" fmla="*/ 53340 h 373380"/>
                <a:gd name="connsiteX4" fmla="*/ 138151 w 488757"/>
                <a:gd name="connsiteY4" fmla="*/ 68580 h 373380"/>
                <a:gd name="connsiteX5" fmla="*/ 179410 w 488757"/>
                <a:gd name="connsiteY5" fmla="*/ 95530 h 373380"/>
                <a:gd name="connsiteX6" fmla="*/ 229591 w 488757"/>
                <a:gd name="connsiteY6" fmla="*/ 121920 h 373380"/>
                <a:gd name="connsiteX7" fmla="*/ 321031 w 488757"/>
                <a:gd name="connsiteY7" fmla="*/ 182880 h 373380"/>
                <a:gd name="connsiteX8" fmla="*/ 343891 w 488757"/>
                <a:gd name="connsiteY8" fmla="*/ 198120 h 373380"/>
                <a:gd name="connsiteX9" fmla="*/ 366751 w 488757"/>
                <a:gd name="connsiteY9" fmla="*/ 213360 h 373380"/>
                <a:gd name="connsiteX10" fmla="*/ 381991 w 488757"/>
                <a:gd name="connsiteY10" fmla="*/ 236220 h 373380"/>
                <a:gd name="connsiteX11" fmla="*/ 404851 w 488757"/>
                <a:gd name="connsiteY11" fmla="*/ 259080 h 373380"/>
                <a:gd name="connsiteX12" fmla="*/ 435331 w 488757"/>
                <a:gd name="connsiteY12" fmla="*/ 297180 h 373380"/>
                <a:gd name="connsiteX13" fmla="*/ 450571 w 488757"/>
                <a:gd name="connsiteY13" fmla="*/ 320040 h 373380"/>
                <a:gd name="connsiteX14" fmla="*/ 488671 w 488757"/>
                <a:gd name="connsiteY14" fmla="*/ 365760 h 373380"/>
                <a:gd name="connsiteX15" fmla="*/ 481051 w 488757"/>
                <a:gd name="connsiteY15" fmla="*/ 373380 h 373380"/>
                <a:gd name="connsiteX0" fmla="*/ 10 w 485546"/>
                <a:gd name="connsiteY0" fmla="*/ 1468 h 374848"/>
                <a:gd name="connsiteX1" fmla="*/ 6700 w 485546"/>
                <a:gd name="connsiteY1" fmla="*/ 353 h 374848"/>
                <a:gd name="connsiteX2" fmla="*/ 43500 w 485546"/>
                <a:gd name="connsiteY2" fmla="*/ 9088 h 374848"/>
                <a:gd name="connsiteX3" fmla="*/ 112080 w 485546"/>
                <a:gd name="connsiteY3" fmla="*/ 54808 h 374848"/>
                <a:gd name="connsiteX4" fmla="*/ 134940 w 485546"/>
                <a:gd name="connsiteY4" fmla="*/ 70048 h 374848"/>
                <a:gd name="connsiteX5" fmla="*/ 176199 w 485546"/>
                <a:gd name="connsiteY5" fmla="*/ 96998 h 374848"/>
                <a:gd name="connsiteX6" fmla="*/ 226380 w 485546"/>
                <a:gd name="connsiteY6" fmla="*/ 123388 h 374848"/>
                <a:gd name="connsiteX7" fmla="*/ 317820 w 485546"/>
                <a:gd name="connsiteY7" fmla="*/ 184348 h 374848"/>
                <a:gd name="connsiteX8" fmla="*/ 340680 w 485546"/>
                <a:gd name="connsiteY8" fmla="*/ 199588 h 374848"/>
                <a:gd name="connsiteX9" fmla="*/ 363540 w 485546"/>
                <a:gd name="connsiteY9" fmla="*/ 214828 h 374848"/>
                <a:gd name="connsiteX10" fmla="*/ 378780 w 485546"/>
                <a:gd name="connsiteY10" fmla="*/ 237688 h 374848"/>
                <a:gd name="connsiteX11" fmla="*/ 401640 w 485546"/>
                <a:gd name="connsiteY11" fmla="*/ 260548 h 374848"/>
                <a:gd name="connsiteX12" fmla="*/ 432120 w 485546"/>
                <a:gd name="connsiteY12" fmla="*/ 298648 h 374848"/>
                <a:gd name="connsiteX13" fmla="*/ 447360 w 485546"/>
                <a:gd name="connsiteY13" fmla="*/ 321508 h 374848"/>
                <a:gd name="connsiteX14" fmla="*/ 485460 w 485546"/>
                <a:gd name="connsiteY14" fmla="*/ 367228 h 374848"/>
                <a:gd name="connsiteX15" fmla="*/ 477840 w 485546"/>
                <a:gd name="connsiteY15" fmla="*/ 374848 h 374848"/>
                <a:gd name="connsiteX0" fmla="*/ 0 w 485536"/>
                <a:gd name="connsiteY0" fmla="*/ 0 h 373380"/>
                <a:gd name="connsiteX1" fmla="*/ 43490 w 485536"/>
                <a:gd name="connsiteY1" fmla="*/ 7620 h 373380"/>
                <a:gd name="connsiteX2" fmla="*/ 112070 w 485536"/>
                <a:gd name="connsiteY2" fmla="*/ 53340 h 373380"/>
                <a:gd name="connsiteX3" fmla="*/ 134930 w 485536"/>
                <a:gd name="connsiteY3" fmla="*/ 68580 h 373380"/>
                <a:gd name="connsiteX4" fmla="*/ 176189 w 485536"/>
                <a:gd name="connsiteY4" fmla="*/ 95530 h 373380"/>
                <a:gd name="connsiteX5" fmla="*/ 226370 w 485536"/>
                <a:gd name="connsiteY5" fmla="*/ 121920 h 373380"/>
                <a:gd name="connsiteX6" fmla="*/ 317810 w 485536"/>
                <a:gd name="connsiteY6" fmla="*/ 182880 h 373380"/>
                <a:gd name="connsiteX7" fmla="*/ 340670 w 485536"/>
                <a:gd name="connsiteY7" fmla="*/ 198120 h 373380"/>
                <a:gd name="connsiteX8" fmla="*/ 363530 w 485536"/>
                <a:gd name="connsiteY8" fmla="*/ 213360 h 373380"/>
                <a:gd name="connsiteX9" fmla="*/ 378770 w 485536"/>
                <a:gd name="connsiteY9" fmla="*/ 236220 h 373380"/>
                <a:gd name="connsiteX10" fmla="*/ 401630 w 485536"/>
                <a:gd name="connsiteY10" fmla="*/ 259080 h 373380"/>
                <a:gd name="connsiteX11" fmla="*/ 432110 w 485536"/>
                <a:gd name="connsiteY11" fmla="*/ 297180 h 373380"/>
                <a:gd name="connsiteX12" fmla="*/ 447350 w 485536"/>
                <a:gd name="connsiteY12" fmla="*/ 320040 h 373380"/>
                <a:gd name="connsiteX13" fmla="*/ 485450 w 485536"/>
                <a:gd name="connsiteY13" fmla="*/ 365760 h 373380"/>
                <a:gd name="connsiteX14" fmla="*/ 477830 w 485536"/>
                <a:gd name="connsiteY14" fmla="*/ 373380 h 373380"/>
                <a:gd name="connsiteX0" fmla="*/ 0 w 442046"/>
                <a:gd name="connsiteY0" fmla="*/ 0 h 365760"/>
                <a:gd name="connsiteX1" fmla="*/ 68580 w 442046"/>
                <a:gd name="connsiteY1" fmla="*/ 45720 h 365760"/>
                <a:gd name="connsiteX2" fmla="*/ 91440 w 442046"/>
                <a:gd name="connsiteY2" fmla="*/ 60960 h 365760"/>
                <a:gd name="connsiteX3" fmla="*/ 132699 w 442046"/>
                <a:gd name="connsiteY3" fmla="*/ 87910 h 365760"/>
                <a:gd name="connsiteX4" fmla="*/ 182880 w 442046"/>
                <a:gd name="connsiteY4" fmla="*/ 114300 h 365760"/>
                <a:gd name="connsiteX5" fmla="*/ 274320 w 442046"/>
                <a:gd name="connsiteY5" fmla="*/ 175260 h 365760"/>
                <a:gd name="connsiteX6" fmla="*/ 297180 w 442046"/>
                <a:gd name="connsiteY6" fmla="*/ 190500 h 365760"/>
                <a:gd name="connsiteX7" fmla="*/ 320040 w 442046"/>
                <a:gd name="connsiteY7" fmla="*/ 205740 h 365760"/>
                <a:gd name="connsiteX8" fmla="*/ 335280 w 442046"/>
                <a:gd name="connsiteY8" fmla="*/ 228600 h 365760"/>
                <a:gd name="connsiteX9" fmla="*/ 358140 w 442046"/>
                <a:gd name="connsiteY9" fmla="*/ 251460 h 365760"/>
                <a:gd name="connsiteX10" fmla="*/ 388620 w 442046"/>
                <a:gd name="connsiteY10" fmla="*/ 289560 h 365760"/>
                <a:gd name="connsiteX11" fmla="*/ 403860 w 442046"/>
                <a:gd name="connsiteY11" fmla="*/ 312420 h 365760"/>
                <a:gd name="connsiteX12" fmla="*/ 441960 w 442046"/>
                <a:gd name="connsiteY12" fmla="*/ 358140 h 365760"/>
                <a:gd name="connsiteX13" fmla="*/ 434340 w 442046"/>
                <a:gd name="connsiteY13" fmla="*/ 365760 h 365760"/>
                <a:gd name="connsiteX0" fmla="*/ 0 w 468809"/>
                <a:gd name="connsiteY0" fmla="*/ 0 h 390293"/>
                <a:gd name="connsiteX1" fmla="*/ 95343 w 468809"/>
                <a:gd name="connsiteY1" fmla="*/ 70253 h 390293"/>
                <a:gd name="connsiteX2" fmla="*/ 118203 w 468809"/>
                <a:gd name="connsiteY2" fmla="*/ 85493 h 390293"/>
                <a:gd name="connsiteX3" fmla="*/ 159462 w 468809"/>
                <a:gd name="connsiteY3" fmla="*/ 112443 h 390293"/>
                <a:gd name="connsiteX4" fmla="*/ 209643 w 468809"/>
                <a:gd name="connsiteY4" fmla="*/ 138833 h 390293"/>
                <a:gd name="connsiteX5" fmla="*/ 301083 w 468809"/>
                <a:gd name="connsiteY5" fmla="*/ 199793 h 390293"/>
                <a:gd name="connsiteX6" fmla="*/ 323943 w 468809"/>
                <a:gd name="connsiteY6" fmla="*/ 215033 h 390293"/>
                <a:gd name="connsiteX7" fmla="*/ 346803 w 468809"/>
                <a:gd name="connsiteY7" fmla="*/ 230273 h 390293"/>
                <a:gd name="connsiteX8" fmla="*/ 362043 w 468809"/>
                <a:gd name="connsiteY8" fmla="*/ 253133 h 390293"/>
                <a:gd name="connsiteX9" fmla="*/ 384903 w 468809"/>
                <a:gd name="connsiteY9" fmla="*/ 275993 h 390293"/>
                <a:gd name="connsiteX10" fmla="*/ 415383 w 468809"/>
                <a:gd name="connsiteY10" fmla="*/ 314093 h 390293"/>
                <a:gd name="connsiteX11" fmla="*/ 430623 w 468809"/>
                <a:gd name="connsiteY11" fmla="*/ 336953 h 390293"/>
                <a:gd name="connsiteX12" fmla="*/ 468723 w 468809"/>
                <a:gd name="connsiteY12" fmla="*/ 382673 h 390293"/>
                <a:gd name="connsiteX13" fmla="*/ 461103 w 468809"/>
                <a:gd name="connsiteY13" fmla="*/ 390293 h 390293"/>
                <a:gd name="connsiteX0" fmla="*/ 0 w 468809"/>
                <a:gd name="connsiteY0" fmla="*/ 0 h 390293"/>
                <a:gd name="connsiteX1" fmla="*/ 102034 w 468809"/>
                <a:gd name="connsiteY1" fmla="*/ 54641 h 390293"/>
                <a:gd name="connsiteX2" fmla="*/ 118203 w 468809"/>
                <a:gd name="connsiteY2" fmla="*/ 85493 h 390293"/>
                <a:gd name="connsiteX3" fmla="*/ 159462 w 468809"/>
                <a:gd name="connsiteY3" fmla="*/ 112443 h 390293"/>
                <a:gd name="connsiteX4" fmla="*/ 209643 w 468809"/>
                <a:gd name="connsiteY4" fmla="*/ 138833 h 390293"/>
                <a:gd name="connsiteX5" fmla="*/ 301083 w 468809"/>
                <a:gd name="connsiteY5" fmla="*/ 199793 h 390293"/>
                <a:gd name="connsiteX6" fmla="*/ 323943 w 468809"/>
                <a:gd name="connsiteY6" fmla="*/ 215033 h 390293"/>
                <a:gd name="connsiteX7" fmla="*/ 346803 w 468809"/>
                <a:gd name="connsiteY7" fmla="*/ 230273 h 390293"/>
                <a:gd name="connsiteX8" fmla="*/ 362043 w 468809"/>
                <a:gd name="connsiteY8" fmla="*/ 253133 h 390293"/>
                <a:gd name="connsiteX9" fmla="*/ 384903 w 468809"/>
                <a:gd name="connsiteY9" fmla="*/ 275993 h 390293"/>
                <a:gd name="connsiteX10" fmla="*/ 415383 w 468809"/>
                <a:gd name="connsiteY10" fmla="*/ 314093 h 390293"/>
                <a:gd name="connsiteX11" fmla="*/ 430623 w 468809"/>
                <a:gd name="connsiteY11" fmla="*/ 336953 h 390293"/>
                <a:gd name="connsiteX12" fmla="*/ 468723 w 468809"/>
                <a:gd name="connsiteY12" fmla="*/ 382673 h 390293"/>
                <a:gd name="connsiteX13" fmla="*/ 461103 w 468809"/>
                <a:gd name="connsiteY13" fmla="*/ 390293 h 390293"/>
                <a:gd name="connsiteX0" fmla="*/ 0 w 468809"/>
                <a:gd name="connsiteY0" fmla="*/ 0 h 390293"/>
                <a:gd name="connsiteX1" fmla="*/ 118203 w 468809"/>
                <a:gd name="connsiteY1" fmla="*/ 85493 h 390293"/>
                <a:gd name="connsiteX2" fmla="*/ 159462 w 468809"/>
                <a:gd name="connsiteY2" fmla="*/ 112443 h 390293"/>
                <a:gd name="connsiteX3" fmla="*/ 209643 w 468809"/>
                <a:gd name="connsiteY3" fmla="*/ 138833 h 390293"/>
                <a:gd name="connsiteX4" fmla="*/ 301083 w 468809"/>
                <a:gd name="connsiteY4" fmla="*/ 199793 h 390293"/>
                <a:gd name="connsiteX5" fmla="*/ 323943 w 468809"/>
                <a:gd name="connsiteY5" fmla="*/ 215033 h 390293"/>
                <a:gd name="connsiteX6" fmla="*/ 346803 w 468809"/>
                <a:gd name="connsiteY6" fmla="*/ 230273 h 390293"/>
                <a:gd name="connsiteX7" fmla="*/ 362043 w 468809"/>
                <a:gd name="connsiteY7" fmla="*/ 253133 h 390293"/>
                <a:gd name="connsiteX8" fmla="*/ 384903 w 468809"/>
                <a:gd name="connsiteY8" fmla="*/ 275993 h 390293"/>
                <a:gd name="connsiteX9" fmla="*/ 415383 w 468809"/>
                <a:gd name="connsiteY9" fmla="*/ 314093 h 390293"/>
                <a:gd name="connsiteX10" fmla="*/ 430623 w 468809"/>
                <a:gd name="connsiteY10" fmla="*/ 336953 h 390293"/>
                <a:gd name="connsiteX11" fmla="*/ 468723 w 468809"/>
                <a:gd name="connsiteY11" fmla="*/ 382673 h 390293"/>
                <a:gd name="connsiteX12" fmla="*/ 461103 w 468809"/>
                <a:gd name="connsiteY12" fmla="*/ 390293 h 390293"/>
                <a:gd name="connsiteX0" fmla="*/ 0 w 468809"/>
                <a:gd name="connsiteY0" fmla="*/ 0 h 390293"/>
                <a:gd name="connsiteX1" fmla="*/ 159462 w 468809"/>
                <a:gd name="connsiteY1" fmla="*/ 112443 h 390293"/>
                <a:gd name="connsiteX2" fmla="*/ 209643 w 468809"/>
                <a:gd name="connsiteY2" fmla="*/ 138833 h 390293"/>
                <a:gd name="connsiteX3" fmla="*/ 301083 w 468809"/>
                <a:gd name="connsiteY3" fmla="*/ 199793 h 390293"/>
                <a:gd name="connsiteX4" fmla="*/ 323943 w 468809"/>
                <a:gd name="connsiteY4" fmla="*/ 215033 h 390293"/>
                <a:gd name="connsiteX5" fmla="*/ 346803 w 468809"/>
                <a:gd name="connsiteY5" fmla="*/ 230273 h 390293"/>
                <a:gd name="connsiteX6" fmla="*/ 362043 w 468809"/>
                <a:gd name="connsiteY6" fmla="*/ 253133 h 390293"/>
                <a:gd name="connsiteX7" fmla="*/ 384903 w 468809"/>
                <a:gd name="connsiteY7" fmla="*/ 275993 h 390293"/>
                <a:gd name="connsiteX8" fmla="*/ 415383 w 468809"/>
                <a:gd name="connsiteY8" fmla="*/ 314093 h 390293"/>
                <a:gd name="connsiteX9" fmla="*/ 430623 w 468809"/>
                <a:gd name="connsiteY9" fmla="*/ 336953 h 390293"/>
                <a:gd name="connsiteX10" fmla="*/ 468723 w 468809"/>
                <a:gd name="connsiteY10" fmla="*/ 382673 h 390293"/>
                <a:gd name="connsiteX11" fmla="*/ 461103 w 468809"/>
                <a:gd name="connsiteY11" fmla="*/ 390293 h 390293"/>
                <a:gd name="connsiteX0" fmla="*/ 0 w 468809"/>
                <a:gd name="connsiteY0" fmla="*/ 0 h 390293"/>
                <a:gd name="connsiteX1" fmla="*/ 209643 w 468809"/>
                <a:gd name="connsiteY1" fmla="*/ 138833 h 390293"/>
                <a:gd name="connsiteX2" fmla="*/ 301083 w 468809"/>
                <a:gd name="connsiteY2" fmla="*/ 199793 h 390293"/>
                <a:gd name="connsiteX3" fmla="*/ 323943 w 468809"/>
                <a:gd name="connsiteY3" fmla="*/ 215033 h 390293"/>
                <a:gd name="connsiteX4" fmla="*/ 346803 w 468809"/>
                <a:gd name="connsiteY4" fmla="*/ 230273 h 390293"/>
                <a:gd name="connsiteX5" fmla="*/ 362043 w 468809"/>
                <a:gd name="connsiteY5" fmla="*/ 253133 h 390293"/>
                <a:gd name="connsiteX6" fmla="*/ 384903 w 468809"/>
                <a:gd name="connsiteY6" fmla="*/ 275993 h 390293"/>
                <a:gd name="connsiteX7" fmla="*/ 415383 w 468809"/>
                <a:gd name="connsiteY7" fmla="*/ 314093 h 390293"/>
                <a:gd name="connsiteX8" fmla="*/ 430623 w 468809"/>
                <a:gd name="connsiteY8" fmla="*/ 336953 h 390293"/>
                <a:gd name="connsiteX9" fmla="*/ 468723 w 468809"/>
                <a:gd name="connsiteY9" fmla="*/ 382673 h 390293"/>
                <a:gd name="connsiteX10" fmla="*/ 461103 w 468809"/>
                <a:gd name="connsiteY10" fmla="*/ 390293 h 390293"/>
                <a:gd name="connsiteX0" fmla="*/ 0 w 468809"/>
                <a:gd name="connsiteY0" fmla="*/ 0 h 390293"/>
                <a:gd name="connsiteX1" fmla="*/ 209643 w 468809"/>
                <a:gd name="connsiteY1" fmla="*/ 138833 h 390293"/>
                <a:gd name="connsiteX2" fmla="*/ 323943 w 468809"/>
                <a:gd name="connsiteY2" fmla="*/ 215033 h 390293"/>
                <a:gd name="connsiteX3" fmla="*/ 346803 w 468809"/>
                <a:gd name="connsiteY3" fmla="*/ 230273 h 390293"/>
                <a:gd name="connsiteX4" fmla="*/ 362043 w 468809"/>
                <a:gd name="connsiteY4" fmla="*/ 253133 h 390293"/>
                <a:gd name="connsiteX5" fmla="*/ 384903 w 468809"/>
                <a:gd name="connsiteY5" fmla="*/ 275993 h 390293"/>
                <a:gd name="connsiteX6" fmla="*/ 415383 w 468809"/>
                <a:gd name="connsiteY6" fmla="*/ 314093 h 390293"/>
                <a:gd name="connsiteX7" fmla="*/ 430623 w 468809"/>
                <a:gd name="connsiteY7" fmla="*/ 336953 h 390293"/>
                <a:gd name="connsiteX8" fmla="*/ 468723 w 468809"/>
                <a:gd name="connsiteY8" fmla="*/ 382673 h 390293"/>
                <a:gd name="connsiteX9" fmla="*/ 461103 w 468809"/>
                <a:gd name="connsiteY9" fmla="*/ 390293 h 390293"/>
                <a:gd name="connsiteX0" fmla="*/ 0 w 468809"/>
                <a:gd name="connsiteY0" fmla="*/ 0 h 390293"/>
                <a:gd name="connsiteX1" fmla="*/ 209643 w 468809"/>
                <a:gd name="connsiteY1" fmla="*/ 138833 h 390293"/>
                <a:gd name="connsiteX2" fmla="*/ 346803 w 468809"/>
                <a:gd name="connsiteY2" fmla="*/ 230273 h 390293"/>
                <a:gd name="connsiteX3" fmla="*/ 362043 w 468809"/>
                <a:gd name="connsiteY3" fmla="*/ 253133 h 390293"/>
                <a:gd name="connsiteX4" fmla="*/ 384903 w 468809"/>
                <a:gd name="connsiteY4" fmla="*/ 275993 h 390293"/>
                <a:gd name="connsiteX5" fmla="*/ 415383 w 468809"/>
                <a:gd name="connsiteY5" fmla="*/ 314093 h 390293"/>
                <a:gd name="connsiteX6" fmla="*/ 430623 w 468809"/>
                <a:gd name="connsiteY6" fmla="*/ 336953 h 390293"/>
                <a:gd name="connsiteX7" fmla="*/ 468723 w 468809"/>
                <a:gd name="connsiteY7" fmla="*/ 382673 h 390293"/>
                <a:gd name="connsiteX8" fmla="*/ 461103 w 468809"/>
                <a:gd name="connsiteY8" fmla="*/ 390293 h 390293"/>
                <a:gd name="connsiteX0" fmla="*/ 0 w 468809"/>
                <a:gd name="connsiteY0" fmla="*/ 0 h 390293"/>
                <a:gd name="connsiteX1" fmla="*/ 209643 w 468809"/>
                <a:gd name="connsiteY1" fmla="*/ 138833 h 390293"/>
                <a:gd name="connsiteX2" fmla="*/ 362043 w 468809"/>
                <a:gd name="connsiteY2" fmla="*/ 253133 h 390293"/>
                <a:gd name="connsiteX3" fmla="*/ 384903 w 468809"/>
                <a:gd name="connsiteY3" fmla="*/ 275993 h 390293"/>
                <a:gd name="connsiteX4" fmla="*/ 415383 w 468809"/>
                <a:gd name="connsiteY4" fmla="*/ 314093 h 390293"/>
                <a:gd name="connsiteX5" fmla="*/ 430623 w 468809"/>
                <a:gd name="connsiteY5" fmla="*/ 336953 h 390293"/>
                <a:gd name="connsiteX6" fmla="*/ 468723 w 468809"/>
                <a:gd name="connsiteY6" fmla="*/ 382673 h 390293"/>
                <a:gd name="connsiteX7" fmla="*/ 461103 w 468809"/>
                <a:gd name="connsiteY7" fmla="*/ 390293 h 390293"/>
                <a:gd name="connsiteX0" fmla="*/ 0 w 468809"/>
                <a:gd name="connsiteY0" fmla="*/ 0 h 390293"/>
                <a:gd name="connsiteX1" fmla="*/ 209643 w 468809"/>
                <a:gd name="connsiteY1" fmla="*/ 138833 h 390293"/>
                <a:gd name="connsiteX2" fmla="*/ 384903 w 468809"/>
                <a:gd name="connsiteY2" fmla="*/ 275993 h 390293"/>
                <a:gd name="connsiteX3" fmla="*/ 415383 w 468809"/>
                <a:gd name="connsiteY3" fmla="*/ 314093 h 390293"/>
                <a:gd name="connsiteX4" fmla="*/ 430623 w 468809"/>
                <a:gd name="connsiteY4" fmla="*/ 336953 h 390293"/>
                <a:gd name="connsiteX5" fmla="*/ 468723 w 468809"/>
                <a:gd name="connsiteY5" fmla="*/ 382673 h 390293"/>
                <a:gd name="connsiteX6" fmla="*/ 461103 w 468809"/>
                <a:gd name="connsiteY6" fmla="*/ 390293 h 390293"/>
                <a:gd name="connsiteX0" fmla="*/ 0 w 468809"/>
                <a:gd name="connsiteY0" fmla="*/ 0 h 390293"/>
                <a:gd name="connsiteX1" fmla="*/ 209643 w 468809"/>
                <a:gd name="connsiteY1" fmla="*/ 138833 h 390293"/>
                <a:gd name="connsiteX2" fmla="*/ 415383 w 468809"/>
                <a:gd name="connsiteY2" fmla="*/ 314093 h 390293"/>
                <a:gd name="connsiteX3" fmla="*/ 430623 w 468809"/>
                <a:gd name="connsiteY3" fmla="*/ 336953 h 390293"/>
                <a:gd name="connsiteX4" fmla="*/ 468723 w 468809"/>
                <a:gd name="connsiteY4" fmla="*/ 382673 h 390293"/>
                <a:gd name="connsiteX5" fmla="*/ 461103 w 468809"/>
                <a:gd name="connsiteY5" fmla="*/ 390293 h 390293"/>
                <a:gd name="connsiteX0" fmla="*/ 0 w 468809"/>
                <a:gd name="connsiteY0" fmla="*/ 0 h 390293"/>
                <a:gd name="connsiteX1" fmla="*/ 209643 w 468809"/>
                <a:gd name="connsiteY1" fmla="*/ 138833 h 390293"/>
                <a:gd name="connsiteX2" fmla="*/ 430623 w 468809"/>
                <a:gd name="connsiteY2" fmla="*/ 336953 h 390293"/>
                <a:gd name="connsiteX3" fmla="*/ 468723 w 468809"/>
                <a:gd name="connsiteY3" fmla="*/ 382673 h 390293"/>
                <a:gd name="connsiteX4" fmla="*/ 461103 w 468809"/>
                <a:gd name="connsiteY4" fmla="*/ 390293 h 390293"/>
                <a:gd name="connsiteX0" fmla="*/ 0 w 468723"/>
                <a:gd name="connsiteY0" fmla="*/ 0 h 382673"/>
                <a:gd name="connsiteX1" fmla="*/ 209643 w 468723"/>
                <a:gd name="connsiteY1" fmla="*/ 138833 h 382673"/>
                <a:gd name="connsiteX2" fmla="*/ 430623 w 468723"/>
                <a:gd name="connsiteY2" fmla="*/ 336953 h 382673"/>
                <a:gd name="connsiteX3" fmla="*/ 468723 w 468723"/>
                <a:gd name="connsiteY3" fmla="*/ 382673 h 382673"/>
                <a:gd name="connsiteX0" fmla="*/ 0 w 430623"/>
                <a:gd name="connsiteY0" fmla="*/ 0 h 336953"/>
                <a:gd name="connsiteX1" fmla="*/ 209643 w 430623"/>
                <a:gd name="connsiteY1" fmla="*/ 138833 h 336953"/>
                <a:gd name="connsiteX2" fmla="*/ 430623 w 430623"/>
                <a:gd name="connsiteY2" fmla="*/ 336953 h 336953"/>
                <a:gd name="connsiteX0" fmla="*/ 0 w 430623"/>
                <a:gd name="connsiteY0" fmla="*/ 0 h 336953"/>
                <a:gd name="connsiteX1" fmla="*/ 238636 w 430623"/>
                <a:gd name="connsiteY1" fmla="*/ 132142 h 336953"/>
                <a:gd name="connsiteX2" fmla="*/ 430623 w 430623"/>
                <a:gd name="connsiteY2" fmla="*/ 336953 h 336953"/>
                <a:gd name="connsiteX0" fmla="*/ 0 w 430623"/>
                <a:gd name="connsiteY0" fmla="*/ 0 h 336953"/>
                <a:gd name="connsiteX1" fmla="*/ 238636 w 430623"/>
                <a:gd name="connsiteY1" fmla="*/ 132142 h 336953"/>
                <a:gd name="connsiteX2" fmla="*/ 430623 w 430623"/>
                <a:gd name="connsiteY2" fmla="*/ 336953 h 336953"/>
                <a:gd name="connsiteX0" fmla="*/ 0 w 450695"/>
                <a:gd name="connsiteY0" fmla="*/ 0 h 332493"/>
                <a:gd name="connsiteX1" fmla="*/ 238636 w 450695"/>
                <a:gd name="connsiteY1" fmla="*/ 132142 h 332493"/>
                <a:gd name="connsiteX2" fmla="*/ 450695 w 450695"/>
                <a:gd name="connsiteY2" fmla="*/ 332493 h 332493"/>
                <a:gd name="connsiteX0" fmla="*/ 0 w 450695"/>
                <a:gd name="connsiteY0" fmla="*/ 0 h 332493"/>
                <a:gd name="connsiteX1" fmla="*/ 238636 w 450695"/>
                <a:gd name="connsiteY1" fmla="*/ 132142 h 332493"/>
                <a:gd name="connsiteX2" fmla="*/ 450695 w 450695"/>
                <a:gd name="connsiteY2" fmla="*/ 332493 h 332493"/>
                <a:gd name="connsiteX0" fmla="*/ 0 w 452926"/>
                <a:gd name="connsiteY0" fmla="*/ 0 h 345875"/>
                <a:gd name="connsiteX1" fmla="*/ 240867 w 452926"/>
                <a:gd name="connsiteY1" fmla="*/ 145524 h 345875"/>
                <a:gd name="connsiteX2" fmla="*/ 452926 w 452926"/>
                <a:gd name="connsiteY2" fmla="*/ 345875 h 345875"/>
                <a:gd name="connsiteX0" fmla="*/ 0 w 452926"/>
                <a:gd name="connsiteY0" fmla="*/ 0 h 345875"/>
                <a:gd name="connsiteX1" fmla="*/ 240867 w 452926"/>
                <a:gd name="connsiteY1" fmla="*/ 145524 h 345875"/>
                <a:gd name="connsiteX2" fmla="*/ 452926 w 452926"/>
                <a:gd name="connsiteY2" fmla="*/ 345875 h 345875"/>
                <a:gd name="connsiteX0" fmla="*/ 0 w 452926"/>
                <a:gd name="connsiteY0" fmla="*/ 0 h 345875"/>
                <a:gd name="connsiteX1" fmla="*/ 227485 w 452926"/>
                <a:gd name="connsiteY1" fmla="*/ 143294 h 345875"/>
                <a:gd name="connsiteX2" fmla="*/ 452926 w 452926"/>
                <a:gd name="connsiteY2" fmla="*/ 345875 h 345875"/>
                <a:gd name="connsiteX0" fmla="*/ 0 w 452926"/>
                <a:gd name="connsiteY0" fmla="*/ 0 h 334724"/>
                <a:gd name="connsiteX1" fmla="*/ 227485 w 452926"/>
                <a:gd name="connsiteY1" fmla="*/ 132143 h 334724"/>
                <a:gd name="connsiteX2" fmla="*/ 452926 w 452926"/>
                <a:gd name="connsiteY2" fmla="*/ 334724 h 334724"/>
                <a:gd name="connsiteX0" fmla="*/ 0 w 448466"/>
                <a:gd name="connsiteY0" fmla="*/ 0 h 336954"/>
                <a:gd name="connsiteX1" fmla="*/ 227485 w 448466"/>
                <a:gd name="connsiteY1" fmla="*/ 132143 h 336954"/>
                <a:gd name="connsiteX2" fmla="*/ 448466 w 448466"/>
                <a:gd name="connsiteY2" fmla="*/ 336954 h 336954"/>
                <a:gd name="connsiteX0" fmla="*/ 0 w 448593"/>
                <a:gd name="connsiteY0" fmla="*/ 0 h 337000"/>
                <a:gd name="connsiteX1" fmla="*/ 227485 w 448593"/>
                <a:gd name="connsiteY1" fmla="*/ 132143 h 337000"/>
                <a:gd name="connsiteX2" fmla="*/ 448466 w 448593"/>
                <a:gd name="connsiteY2" fmla="*/ 336954 h 337000"/>
                <a:gd name="connsiteX0" fmla="*/ 0 w 448593"/>
                <a:gd name="connsiteY0" fmla="*/ 0 h 337000"/>
                <a:gd name="connsiteX1" fmla="*/ 227485 w 448593"/>
                <a:gd name="connsiteY1" fmla="*/ 132143 h 337000"/>
                <a:gd name="connsiteX2" fmla="*/ 448466 w 448593"/>
                <a:gd name="connsiteY2" fmla="*/ 336954 h 337000"/>
                <a:gd name="connsiteX0" fmla="*/ 0 w 448595"/>
                <a:gd name="connsiteY0" fmla="*/ 0 h 337002"/>
                <a:gd name="connsiteX1" fmla="*/ 229715 w 448595"/>
                <a:gd name="connsiteY1" fmla="*/ 136604 h 337002"/>
                <a:gd name="connsiteX2" fmla="*/ 448466 w 448595"/>
                <a:gd name="connsiteY2" fmla="*/ 336954 h 337002"/>
                <a:gd name="connsiteX0" fmla="*/ 0 w 448595"/>
                <a:gd name="connsiteY0" fmla="*/ 0 h 337002"/>
                <a:gd name="connsiteX1" fmla="*/ 229715 w 448595"/>
                <a:gd name="connsiteY1" fmla="*/ 136604 h 337002"/>
                <a:gd name="connsiteX2" fmla="*/ 448466 w 448595"/>
                <a:gd name="connsiteY2" fmla="*/ 336954 h 337002"/>
                <a:gd name="connsiteX0" fmla="*/ 0 w 448466"/>
                <a:gd name="connsiteY0" fmla="*/ 0 h 336954"/>
                <a:gd name="connsiteX1" fmla="*/ 229715 w 448466"/>
                <a:gd name="connsiteY1" fmla="*/ 136604 h 336954"/>
                <a:gd name="connsiteX2" fmla="*/ 448466 w 448466"/>
                <a:gd name="connsiteY2" fmla="*/ 336954 h 336954"/>
                <a:gd name="connsiteX0" fmla="*/ 0 w 448466"/>
                <a:gd name="connsiteY0" fmla="*/ 0 h 336954"/>
                <a:gd name="connsiteX1" fmla="*/ 229715 w 448466"/>
                <a:gd name="connsiteY1" fmla="*/ 136604 h 336954"/>
                <a:gd name="connsiteX2" fmla="*/ 448466 w 448466"/>
                <a:gd name="connsiteY2" fmla="*/ 336954 h 336954"/>
                <a:gd name="connsiteX0" fmla="*/ 0 w 448466"/>
                <a:gd name="connsiteY0" fmla="*/ 0 h 336954"/>
                <a:gd name="connsiteX1" fmla="*/ 229715 w 448466"/>
                <a:gd name="connsiteY1" fmla="*/ 136604 h 336954"/>
                <a:gd name="connsiteX2" fmla="*/ 448466 w 448466"/>
                <a:gd name="connsiteY2" fmla="*/ 336954 h 336954"/>
                <a:gd name="connsiteX0" fmla="*/ 0 w 448466"/>
                <a:gd name="connsiteY0" fmla="*/ 0 h 336954"/>
                <a:gd name="connsiteX1" fmla="*/ 229715 w 448466"/>
                <a:gd name="connsiteY1" fmla="*/ 136604 h 336954"/>
                <a:gd name="connsiteX2" fmla="*/ 448466 w 448466"/>
                <a:gd name="connsiteY2" fmla="*/ 336954 h 336954"/>
                <a:gd name="connsiteX0" fmla="*/ 0 w 448466"/>
                <a:gd name="connsiteY0" fmla="*/ 0 h 336954"/>
                <a:gd name="connsiteX1" fmla="*/ 229715 w 448466"/>
                <a:gd name="connsiteY1" fmla="*/ 136604 h 336954"/>
                <a:gd name="connsiteX2" fmla="*/ 448466 w 448466"/>
                <a:gd name="connsiteY2" fmla="*/ 336954 h 336954"/>
                <a:gd name="connsiteX0" fmla="*/ 0 w 448466"/>
                <a:gd name="connsiteY0" fmla="*/ 0 h 336954"/>
                <a:gd name="connsiteX1" fmla="*/ 229715 w 448466"/>
                <a:gd name="connsiteY1" fmla="*/ 136604 h 336954"/>
                <a:gd name="connsiteX2" fmla="*/ 448466 w 448466"/>
                <a:gd name="connsiteY2" fmla="*/ 336954 h 336954"/>
                <a:gd name="connsiteX0" fmla="*/ 0 w 448466"/>
                <a:gd name="connsiteY0" fmla="*/ 0 h 336954"/>
                <a:gd name="connsiteX1" fmla="*/ 229715 w 448466"/>
                <a:gd name="connsiteY1" fmla="*/ 136604 h 336954"/>
                <a:gd name="connsiteX2" fmla="*/ 448466 w 448466"/>
                <a:gd name="connsiteY2" fmla="*/ 336954 h 336954"/>
                <a:gd name="connsiteX0" fmla="*/ 0 w 448466"/>
                <a:gd name="connsiteY0" fmla="*/ 0 h 336954"/>
                <a:gd name="connsiteX1" fmla="*/ 229715 w 448466"/>
                <a:gd name="connsiteY1" fmla="*/ 136604 h 336954"/>
                <a:gd name="connsiteX2" fmla="*/ 448466 w 448466"/>
                <a:gd name="connsiteY2" fmla="*/ 336954 h 336954"/>
                <a:gd name="connsiteX0" fmla="*/ 0 w 448466"/>
                <a:gd name="connsiteY0" fmla="*/ 0 h 348105"/>
                <a:gd name="connsiteX1" fmla="*/ 229715 w 448466"/>
                <a:gd name="connsiteY1" fmla="*/ 147755 h 348105"/>
                <a:gd name="connsiteX2" fmla="*/ 448466 w 448466"/>
                <a:gd name="connsiteY2" fmla="*/ 348105 h 348105"/>
                <a:gd name="connsiteX0" fmla="*/ 0 w 457387"/>
                <a:gd name="connsiteY0" fmla="*/ 0 h 343644"/>
                <a:gd name="connsiteX1" fmla="*/ 238636 w 457387"/>
                <a:gd name="connsiteY1" fmla="*/ 143294 h 343644"/>
                <a:gd name="connsiteX2" fmla="*/ 457387 w 457387"/>
                <a:gd name="connsiteY2" fmla="*/ 343644 h 343644"/>
                <a:gd name="connsiteX0" fmla="*/ 0 w 459617"/>
                <a:gd name="connsiteY0" fmla="*/ 0 h 339184"/>
                <a:gd name="connsiteX1" fmla="*/ 238636 w 459617"/>
                <a:gd name="connsiteY1" fmla="*/ 143294 h 339184"/>
                <a:gd name="connsiteX2" fmla="*/ 459617 w 459617"/>
                <a:gd name="connsiteY2" fmla="*/ 339184 h 339184"/>
                <a:gd name="connsiteX0" fmla="*/ 0 w 459617"/>
                <a:gd name="connsiteY0" fmla="*/ 0 h 339184"/>
                <a:gd name="connsiteX1" fmla="*/ 245327 w 459617"/>
                <a:gd name="connsiteY1" fmla="*/ 152215 h 339184"/>
                <a:gd name="connsiteX2" fmla="*/ 459617 w 459617"/>
                <a:gd name="connsiteY2" fmla="*/ 339184 h 339184"/>
                <a:gd name="connsiteX0" fmla="*/ 0 w 459617"/>
                <a:gd name="connsiteY0" fmla="*/ 0 h 339184"/>
                <a:gd name="connsiteX1" fmla="*/ 247558 w 459617"/>
                <a:gd name="connsiteY1" fmla="*/ 149985 h 339184"/>
                <a:gd name="connsiteX2" fmla="*/ 459617 w 459617"/>
                <a:gd name="connsiteY2" fmla="*/ 339184 h 339184"/>
                <a:gd name="connsiteX0" fmla="*/ 0 w 459617"/>
                <a:gd name="connsiteY0" fmla="*/ 0 h 339184"/>
                <a:gd name="connsiteX1" fmla="*/ 247558 w 459617"/>
                <a:gd name="connsiteY1" fmla="*/ 149985 h 339184"/>
                <a:gd name="connsiteX2" fmla="*/ 459617 w 459617"/>
                <a:gd name="connsiteY2" fmla="*/ 339184 h 339184"/>
              </a:gdLst>
              <a:ahLst/>
              <a:cxnLst>
                <a:cxn ang="0">
                  <a:pos x="connsiteX0" y="connsiteY0"/>
                </a:cxn>
                <a:cxn ang="0">
                  <a:pos x="connsiteX1" y="connsiteY1"/>
                </a:cxn>
                <a:cxn ang="0">
                  <a:pos x="connsiteX2" y="connsiteY2"/>
                </a:cxn>
              </a:cxnLst>
              <a:rect l="l" t="t" r="r" b="b"/>
              <a:pathLst>
                <a:path w="459617" h="339184">
                  <a:moveTo>
                    <a:pt x="0" y="0"/>
                  </a:moveTo>
                  <a:cubicBezTo>
                    <a:pt x="68394" y="32896"/>
                    <a:pt x="170955" y="93454"/>
                    <a:pt x="247558" y="149985"/>
                  </a:cubicBezTo>
                  <a:cubicBezTo>
                    <a:pt x="324161" y="206516"/>
                    <a:pt x="402312" y="279091"/>
                    <a:pt x="459617" y="339184"/>
                  </a:cubicBezTo>
                </a:path>
              </a:pathLst>
            </a:custGeom>
            <a:noFill/>
            <a:ln w="476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2F05EC5E-E5F2-EBDD-01E7-D5D1A9FE9D3A}"/>
                </a:ext>
              </a:extLst>
            </p:cNvPr>
            <p:cNvSpPr/>
            <p:nvPr/>
          </p:nvSpPr>
          <p:spPr>
            <a:xfrm>
              <a:off x="6743700" y="1083369"/>
              <a:ext cx="1600200" cy="1600200"/>
            </a:xfrm>
            <a:prstGeom prst="ellipse">
              <a:avLst/>
            </a:prstGeom>
            <a:solidFill>
              <a:schemeClr val="accent1"/>
            </a:solid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200" b="1" dirty="0"/>
                <a:t>Intrusive thought and distress</a:t>
              </a:r>
            </a:p>
          </p:txBody>
        </p:sp>
        <p:sp>
          <p:nvSpPr>
            <p:cNvPr id="8" name="Oval 7">
              <a:extLst>
                <a:ext uri="{FF2B5EF4-FFF2-40B4-BE49-F238E27FC236}">
                  <a16:creationId xmlns:a16="http://schemas.microsoft.com/office/drawing/2014/main" id="{710BAFDA-7C91-2BE1-CEAA-B67E5D48F6ED}"/>
                </a:ext>
              </a:extLst>
            </p:cNvPr>
            <p:cNvSpPr/>
            <p:nvPr/>
          </p:nvSpPr>
          <p:spPr>
            <a:xfrm>
              <a:off x="8424789" y="2247237"/>
              <a:ext cx="1600200" cy="1600200"/>
            </a:xfrm>
            <a:prstGeom prst="ellipse">
              <a:avLst/>
            </a:prstGeom>
            <a:solidFill>
              <a:schemeClr val="accent2"/>
            </a:solid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200" b="1" spc="-10" dirty="0"/>
                <a:t>Compulsion</a:t>
              </a:r>
            </a:p>
          </p:txBody>
        </p:sp>
        <p:sp>
          <p:nvSpPr>
            <p:cNvPr id="9" name="Oval 8">
              <a:extLst>
                <a:ext uri="{FF2B5EF4-FFF2-40B4-BE49-F238E27FC236}">
                  <a16:creationId xmlns:a16="http://schemas.microsoft.com/office/drawing/2014/main" id="{D00F0EAF-04AD-A389-712E-1756D80F8E3C}"/>
                </a:ext>
              </a:extLst>
            </p:cNvPr>
            <p:cNvSpPr/>
            <p:nvPr/>
          </p:nvSpPr>
          <p:spPr>
            <a:xfrm>
              <a:off x="7838258" y="4174432"/>
              <a:ext cx="1600200" cy="1600200"/>
            </a:xfrm>
            <a:prstGeom prst="ellipse">
              <a:avLst/>
            </a:prstGeom>
            <a:solidFill>
              <a:schemeClr val="accent4"/>
            </a:solid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200" b="1" spc="-80" dirty="0"/>
                <a:t>Short-term reduction of distress</a:t>
              </a:r>
            </a:p>
          </p:txBody>
        </p:sp>
        <p:sp>
          <p:nvSpPr>
            <p:cNvPr id="10" name="Oval 9">
              <a:extLst>
                <a:ext uri="{FF2B5EF4-FFF2-40B4-BE49-F238E27FC236}">
                  <a16:creationId xmlns:a16="http://schemas.microsoft.com/office/drawing/2014/main" id="{35688A30-98DE-A439-E8DE-3863550FD773}"/>
                </a:ext>
              </a:extLst>
            </p:cNvPr>
            <p:cNvSpPr/>
            <p:nvPr/>
          </p:nvSpPr>
          <p:spPr>
            <a:xfrm>
              <a:off x="5796098" y="4128711"/>
              <a:ext cx="1600200" cy="1600200"/>
            </a:xfrm>
            <a:prstGeom prst="ellipse">
              <a:avLst/>
            </a:prstGeom>
            <a:solidFill>
              <a:schemeClr val="accent5"/>
            </a:solid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200" b="1" spc="-50" dirty="0"/>
                <a:t>Reinforcement of Compulsion</a:t>
              </a:r>
            </a:p>
          </p:txBody>
        </p:sp>
        <p:sp>
          <p:nvSpPr>
            <p:cNvPr id="11" name="Oval 10">
              <a:extLst>
                <a:ext uri="{FF2B5EF4-FFF2-40B4-BE49-F238E27FC236}">
                  <a16:creationId xmlns:a16="http://schemas.microsoft.com/office/drawing/2014/main" id="{745D3107-A6D4-24F7-BB77-01FF9FB0E1BA}"/>
                </a:ext>
              </a:extLst>
            </p:cNvPr>
            <p:cNvSpPr/>
            <p:nvPr/>
          </p:nvSpPr>
          <p:spPr>
            <a:xfrm>
              <a:off x="5143500" y="2247237"/>
              <a:ext cx="1600200" cy="1600200"/>
            </a:xfrm>
            <a:prstGeom prst="ellipse">
              <a:avLst/>
            </a:prstGeom>
            <a:solidFill>
              <a:schemeClr val="accent6"/>
            </a:solid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200" b="1" dirty="0"/>
                <a:t>Maintenance of Symptoms</a:t>
              </a:r>
            </a:p>
          </p:txBody>
        </p:sp>
        <p:sp>
          <p:nvSpPr>
            <p:cNvPr id="7" name="TextBox 6">
              <a:extLst>
                <a:ext uri="{FF2B5EF4-FFF2-40B4-BE49-F238E27FC236}">
                  <a16:creationId xmlns:a16="http://schemas.microsoft.com/office/drawing/2014/main" id="{662FAD0D-81D8-F6FA-196F-3222106BA944}"/>
                </a:ext>
              </a:extLst>
            </p:cNvPr>
            <p:cNvSpPr txBox="1"/>
            <p:nvPr/>
          </p:nvSpPr>
          <p:spPr>
            <a:xfrm>
              <a:off x="6645812" y="3248501"/>
              <a:ext cx="1876865" cy="687230"/>
            </a:xfrm>
            <a:prstGeom prst="rect">
              <a:avLst/>
            </a:prstGeom>
            <a:noFill/>
          </p:spPr>
          <p:txBody>
            <a:bodyPr wrap="square" rtlCol="0">
              <a:noAutofit/>
            </a:bodyPr>
            <a:lstStyle/>
            <a:p>
              <a:pPr algn="ctr"/>
              <a:r>
                <a:rPr lang="en-US" sz="1500" b="1" cap="all"/>
                <a:t>Clinical</a:t>
              </a:r>
              <a:br>
                <a:rPr lang="en-US" sz="1500" b="1" cap="all"/>
              </a:br>
              <a:r>
                <a:rPr lang="en-US" sz="1500" b="1" cap="all"/>
                <a:t>Effectiveness</a:t>
              </a:r>
            </a:p>
          </p:txBody>
        </p:sp>
      </p:grpSp>
    </p:spTree>
    <p:extLst>
      <p:ext uri="{BB962C8B-B14F-4D97-AF65-F5344CB8AC3E}">
        <p14:creationId xmlns:p14="http://schemas.microsoft.com/office/powerpoint/2010/main" val="2186810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DECF5-73ED-45E8-9F51-690A7ED9303A}"/>
              </a:ext>
            </a:extLst>
          </p:cNvPr>
          <p:cNvSpPr>
            <a:spLocks noGrp="1"/>
          </p:cNvSpPr>
          <p:nvPr>
            <p:ph type="title"/>
          </p:nvPr>
        </p:nvSpPr>
        <p:spPr>
          <a:xfrm>
            <a:off x="839789" y="1298448"/>
            <a:ext cx="4954723" cy="470717"/>
          </a:xfrm>
        </p:spPr>
        <p:txBody>
          <a:bodyPr/>
          <a:lstStyle/>
          <a:p>
            <a:r>
              <a:rPr lang="en-US" dirty="0"/>
              <a:t>How Does OCD Function?</a:t>
            </a:r>
          </a:p>
        </p:txBody>
      </p:sp>
      <p:sp>
        <p:nvSpPr>
          <p:cNvPr id="5" name="Footer Placeholder 4">
            <a:extLst>
              <a:ext uri="{FF2B5EF4-FFF2-40B4-BE49-F238E27FC236}">
                <a16:creationId xmlns:a16="http://schemas.microsoft.com/office/drawing/2014/main" id="{732A3301-59E6-48C2-A4DF-380CCC941B8E}"/>
              </a:ext>
            </a:extLst>
          </p:cNvPr>
          <p:cNvSpPr>
            <a:spLocks noGrp="1"/>
          </p:cNvSpPr>
          <p:nvPr>
            <p:ph type="ftr" sz="quarter" idx="15"/>
          </p:nvPr>
        </p:nvSpPr>
        <p:spPr/>
        <p:txBody>
          <a:bodyPr/>
          <a:lstStyle/>
          <a:p>
            <a:pPr algn="l"/>
            <a:r>
              <a:rPr lang="en-US"/>
              <a:t>Anxiety Institute CONFIDENTIAL</a:t>
            </a:r>
          </a:p>
        </p:txBody>
      </p:sp>
      <p:sp>
        <p:nvSpPr>
          <p:cNvPr id="6" name="Slide Number Placeholder 5">
            <a:extLst>
              <a:ext uri="{FF2B5EF4-FFF2-40B4-BE49-F238E27FC236}">
                <a16:creationId xmlns:a16="http://schemas.microsoft.com/office/drawing/2014/main" id="{CC4A64C3-B4F0-4150-9CD6-AFD9E46EEFDD}"/>
              </a:ext>
            </a:extLst>
          </p:cNvPr>
          <p:cNvSpPr>
            <a:spLocks noGrp="1"/>
          </p:cNvSpPr>
          <p:nvPr>
            <p:ph type="sldNum" sz="quarter" idx="16"/>
          </p:nvPr>
        </p:nvSpPr>
        <p:spPr/>
        <p:txBody>
          <a:bodyPr/>
          <a:lstStyle/>
          <a:p>
            <a:fld id="{A5978FC5-35B0-46DC-8DFC-0BFD8A106CAC}" type="slidenum">
              <a:rPr lang="en-US" smtClean="0"/>
              <a:pPr/>
              <a:t>12</a:t>
            </a:fld>
            <a:endParaRPr lang="en-US"/>
          </a:p>
        </p:txBody>
      </p:sp>
      <p:sp>
        <p:nvSpPr>
          <p:cNvPr id="8" name="TextBox 7">
            <a:extLst>
              <a:ext uri="{FF2B5EF4-FFF2-40B4-BE49-F238E27FC236}">
                <a16:creationId xmlns:a16="http://schemas.microsoft.com/office/drawing/2014/main" id="{4118A43E-9DB9-DF65-B443-4FC62CC8347B}"/>
              </a:ext>
            </a:extLst>
          </p:cNvPr>
          <p:cNvSpPr txBox="1"/>
          <p:nvPr/>
        </p:nvSpPr>
        <p:spPr>
          <a:xfrm>
            <a:off x="1561863" y="5392076"/>
            <a:ext cx="5942180" cy="408700"/>
          </a:xfrm>
          <a:prstGeom prst="rect">
            <a:avLst/>
          </a:prstGeom>
          <a:noFill/>
        </p:spPr>
        <p:txBody>
          <a:bodyPr wrap="square" rtlCol="0">
            <a:noAutofit/>
          </a:bodyPr>
          <a:lstStyle/>
          <a:p>
            <a:pPr algn="l"/>
            <a:r>
              <a:rPr lang="en-US" b="1" dirty="0"/>
              <a:t>Intrusive thought/anxiety provoking situation</a:t>
            </a:r>
          </a:p>
        </p:txBody>
      </p:sp>
      <p:cxnSp>
        <p:nvCxnSpPr>
          <p:cNvPr id="9" name="Straight Arrow Connector 8">
            <a:extLst>
              <a:ext uri="{FF2B5EF4-FFF2-40B4-BE49-F238E27FC236}">
                <a16:creationId xmlns:a16="http://schemas.microsoft.com/office/drawing/2014/main" id="{6786AFD5-B8DD-2190-C89E-08D41D058EA7}"/>
              </a:ext>
            </a:extLst>
          </p:cNvPr>
          <p:cNvCxnSpPr>
            <a:cxnSpLocks/>
          </p:cNvCxnSpPr>
          <p:nvPr/>
        </p:nvCxnSpPr>
        <p:spPr>
          <a:xfrm flipV="1">
            <a:off x="1572408" y="2715214"/>
            <a:ext cx="3200148" cy="2538640"/>
          </a:xfrm>
          <a:prstGeom prst="straightConnector1">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51847156-33EE-38B0-089B-0FE7E7211BBF}"/>
              </a:ext>
            </a:extLst>
          </p:cNvPr>
          <p:cNvSpPr txBox="1"/>
          <p:nvPr/>
        </p:nvSpPr>
        <p:spPr>
          <a:xfrm rot="19236956">
            <a:off x="2162942" y="3415650"/>
            <a:ext cx="2405566" cy="914400"/>
          </a:xfrm>
          <a:prstGeom prst="rect">
            <a:avLst/>
          </a:prstGeom>
          <a:noFill/>
        </p:spPr>
        <p:txBody>
          <a:bodyPr wrap="none" rtlCol="0">
            <a:noAutofit/>
          </a:bodyPr>
          <a:lstStyle/>
          <a:p>
            <a:r>
              <a:rPr lang="en-US" b="1" dirty="0"/>
              <a:t>Anxiety Spikes</a:t>
            </a:r>
          </a:p>
        </p:txBody>
      </p:sp>
      <p:sp>
        <p:nvSpPr>
          <p:cNvPr id="11" name="TextBox 10">
            <a:extLst>
              <a:ext uri="{FF2B5EF4-FFF2-40B4-BE49-F238E27FC236}">
                <a16:creationId xmlns:a16="http://schemas.microsoft.com/office/drawing/2014/main" id="{1439B8C2-256A-D37D-3B14-AEBACAA1C861}"/>
              </a:ext>
            </a:extLst>
          </p:cNvPr>
          <p:cNvSpPr txBox="1"/>
          <p:nvPr/>
        </p:nvSpPr>
        <p:spPr>
          <a:xfrm>
            <a:off x="3228818" y="2022687"/>
            <a:ext cx="3201958" cy="620021"/>
          </a:xfrm>
          <a:prstGeom prst="rect">
            <a:avLst/>
          </a:prstGeom>
          <a:noFill/>
        </p:spPr>
        <p:txBody>
          <a:bodyPr wrap="square" rtlCol="0">
            <a:noAutofit/>
          </a:bodyPr>
          <a:lstStyle/>
          <a:p>
            <a:pPr algn="ctr"/>
            <a:r>
              <a:rPr lang="en-US" b="1" dirty="0"/>
              <a:t>Anxiety Peaks/</a:t>
            </a:r>
          </a:p>
          <a:p>
            <a:pPr algn="ctr"/>
            <a:r>
              <a:rPr lang="en-US" b="1" dirty="0"/>
              <a:t>Feels Intolerable</a:t>
            </a:r>
          </a:p>
        </p:txBody>
      </p:sp>
      <p:sp>
        <p:nvSpPr>
          <p:cNvPr id="12" name="Arc 11">
            <a:extLst>
              <a:ext uri="{FF2B5EF4-FFF2-40B4-BE49-F238E27FC236}">
                <a16:creationId xmlns:a16="http://schemas.microsoft.com/office/drawing/2014/main" id="{323F13E9-B2AD-995B-CEC4-393046FDF5AC}"/>
              </a:ext>
            </a:extLst>
          </p:cNvPr>
          <p:cNvSpPr/>
          <p:nvPr/>
        </p:nvSpPr>
        <p:spPr>
          <a:xfrm>
            <a:off x="3200648" y="2789514"/>
            <a:ext cx="3355950" cy="2511676"/>
          </a:xfrm>
          <a:prstGeom prst="arc">
            <a:avLst/>
          </a:prstGeom>
          <a:ln w="76200">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Isosceles Triangle 10">
            <a:extLst>
              <a:ext uri="{FF2B5EF4-FFF2-40B4-BE49-F238E27FC236}">
                <a16:creationId xmlns:a16="http://schemas.microsoft.com/office/drawing/2014/main" id="{6551F597-E6B3-B200-46A4-A068D803046C}"/>
              </a:ext>
            </a:extLst>
          </p:cNvPr>
          <p:cNvSpPr/>
          <p:nvPr/>
        </p:nvSpPr>
        <p:spPr>
          <a:xfrm rot="10495717">
            <a:off x="6477856" y="4053877"/>
            <a:ext cx="205630" cy="287664"/>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5236D14C-56CD-887E-42D4-32D5F9BBD2B4}"/>
              </a:ext>
            </a:extLst>
          </p:cNvPr>
          <p:cNvSpPr txBox="1"/>
          <p:nvPr/>
        </p:nvSpPr>
        <p:spPr>
          <a:xfrm>
            <a:off x="4951659" y="3230667"/>
            <a:ext cx="1693692" cy="481825"/>
          </a:xfrm>
          <a:prstGeom prst="rect">
            <a:avLst/>
          </a:prstGeom>
          <a:noFill/>
        </p:spPr>
        <p:txBody>
          <a:bodyPr wrap="square" rtlCol="0">
            <a:noAutofit/>
          </a:bodyPr>
          <a:lstStyle/>
          <a:p>
            <a:pPr algn="l"/>
            <a:r>
              <a:rPr lang="en-US" b="1" dirty="0"/>
              <a:t>Mitigating </a:t>
            </a:r>
          </a:p>
          <a:p>
            <a:pPr algn="l"/>
            <a:r>
              <a:rPr lang="en-US" b="1" dirty="0"/>
              <a:t>Behaviors</a:t>
            </a:r>
          </a:p>
        </p:txBody>
      </p:sp>
      <p:sp>
        <p:nvSpPr>
          <p:cNvPr id="15" name="TextBox 14">
            <a:extLst>
              <a:ext uri="{FF2B5EF4-FFF2-40B4-BE49-F238E27FC236}">
                <a16:creationId xmlns:a16="http://schemas.microsoft.com/office/drawing/2014/main" id="{87F7A70C-1FCC-5855-987B-57D5409D4130}"/>
              </a:ext>
            </a:extLst>
          </p:cNvPr>
          <p:cNvSpPr txBox="1"/>
          <p:nvPr/>
        </p:nvSpPr>
        <p:spPr>
          <a:xfrm>
            <a:off x="4634395" y="4407495"/>
            <a:ext cx="4150366" cy="626092"/>
          </a:xfrm>
          <a:prstGeom prst="rect">
            <a:avLst/>
          </a:prstGeom>
          <a:noFill/>
        </p:spPr>
        <p:txBody>
          <a:bodyPr wrap="square" rtlCol="0">
            <a:noAutofit/>
          </a:bodyPr>
          <a:lstStyle/>
          <a:p>
            <a:pPr algn="ctr"/>
            <a:r>
              <a:rPr lang="en-US" b="1" dirty="0"/>
              <a:t>Mitigating behaviors reduce anxiety - but not down to baseline</a:t>
            </a:r>
          </a:p>
        </p:txBody>
      </p:sp>
      <p:cxnSp>
        <p:nvCxnSpPr>
          <p:cNvPr id="16" name="Straight Arrow Connector 15">
            <a:extLst>
              <a:ext uri="{FF2B5EF4-FFF2-40B4-BE49-F238E27FC236}">
                <a16:creationId xmlns:a16="http://schemas.microsoft.com/office/drawing/2014/main" id="{E438B358-A87B-6E27-2CAC-9C89DC2D1063}"/>
              </a:ext>
            </a:extLst>
          </p:cNvPr>
          <p:cNvCxnSpPr>
            <a:cxnSpLocks/>
          </p:cNvCxnSpPr>
          <p:nvPr/>
        </p:nvCxnSpPr>
        <p:spPr>
          <a:xfrm flipV="1">
            <a:off x="6735701" y="2217302"/>
            <a:ext cx="2548647" cy="1977154"/>
          </a:xfrm>
          <a:prstGeom prst="straightConnector1">
            <a:avLst/>
          </a:prstGeom>
          <a:ln w="762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B71A705A-FB2C-84CC-54B9-27D37A0E0FC7}"/>
              </a:ext>
            </a:extLst>
          </p:cNvPr>
          <p:cNvSpPr txBox="1"/>
          <p:nvPr/>
        </p:nvSpPr>
        <p:spPr>
          <a:xfrm rot="19278751">
            <a:off x="7114272" y="2887550"/>
            <a:ext cx="1576874" cy="914400"/>
          </a:xfrm>
          <a:prstGeom prst="rect">
            <a:avLst/>
          </a:prstGeom>
          <a:noFill/>
        </p:spPr>
        <p:txBody>
          <a:bodyPr wrap="none" rtlCol="0">
            <a:noAutofit/>
          </a:bodyPr>
          <a:lstStyle/>
          <a:p>
            <a:r>
              <a:rPr lang="en-US" b="1" dirty="0"/>
              <a:t>Anxiety Spikes</a:t>
            </a:r>
          </a:p>
        </p:txBody>
      </p:sp>
      <p:sp>
        <p:nvSpPr>
          <p:cNvPr id="18" name="Arc 17">
            <a:extLst>
              <a:ext uri="{FF2B5EF4-FFF2-40B4-BE49-F238E27FC236}">
                <a16:creationId xmlns:a16="http://schemas.microsoft.com/office/drawing/2014/main" id="{E94CF177-AD9F-CC28-9B04-A27B42BE3E96}"/>
              </a:ext>
            </a:extLst>
          </p:cNvPr>
          <p:cNvSpPr/>
          <p:nvPr/>
        </p:nvSpPr>
        <p:spPr>
          <a:xfrm>
            <a:off x="7820742" y="2365109"/>
            <a:ext cx="2886823" cy="2154781"/>
          </a:xfrm>
          <a:prstGeom prst="arc">
            <a:avLst/>
          </a:prstGeom>
          <a:ln w="76200">
            <a:solidFill>
              <a:schemeClr val="accent5"/>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4E0EDADF-D6DC-56A2-4131-1B317401605F}"/>
              </a:ext>
            </a:extLst>
          </p:cNvPr>
          <p:cNvCxnSpPr/>
          <p:nvPr/>
        </p:nvCxnSpPr>
        <p:spPr>
          <a:xfrm flipV="1">
            <a:off x="1572408" y="5287078"/>
            <a:ext cx="9155348" cy="0"/>
          </a:xfrm>
          <a:prstGeom prst="line">
            <a:avLst/>
          </a:prstGeom>
          <a:ln w="57150">
            <a:solidFill>
              <a:schemeClr val="accent1"/>
            </a:solidFill>
            <a:prstDash val="sysDash"/>
          </a:ln>
        </p:spPr>
        <p:style>
          <a:lnRef idx="1">
            <a:schemeClr val="dk1"/>
          </a:lnRef>
          <a:fillRef idx="0">
            <a:schemeClr val="dk1"/>
          </a:fillRef>
          <a:effectRef idx="0">
            <a:schemeClr val="dk1"/>
          </a:effectRef>
          <a:fontRef idx="minor">
            <a:schemeClr val="tx1"/>
          </a:fontRef>
        </p:style>
      </p:cxnSp>
      <p:sp>
        <p:nvSpPr>
          <p:cNvPr id="20" name="TextBox 19">
            <a:extLst>
              <a:ext uri="{FF2B5EF4-FFF2-40B4-BE49-F238E27FC236}">
                <a16:creationId xmlns:a16="http://schemas.microsoft.com/office/drawing/2014/main" id="{6423F949-FAF8-CB6C-A8A4-AFA0C55FBECA}"/>
              </a:ext>
            </a:extLst>
          </p:cNvPr>
          <p:cNvSpPr txBox="1"/>
          <p:nvPr/>
        </p:nvSpPr>
        <p:spPr>
          <a:xfrm>
            <a:off x="9013873" y="2684803"/>
            <a:ext cx="1693692" cy="481825"/>
          </a:xfrm>
          <a:prstGeom prst="rect">
            <a:avLst/>
          </a:prstGeom>
          <a:noFill/>
        </p:spPr>
        <p:txBody>
          <a:bodyPr wrap="square" rtlCol="0">
            <a:noAutofit/>
          </a:bodyPr>
          <a:lstStyle/>
          <a:p>
            <a:pPr algn="l"/>
            <a:r>
              <a:rPr lang="en-US" b="1" dirty="0"/>
              <a:t>Mitigating </a:t>
            </a:r>
          </a:p>
          <a:p>
            <a:pPr algn="l"/>
            <a:r>
              <a:rPr lang="en-US" b="1" dirty="0"/>
              <a:t>Behaviors</a:t>
            </a:r>
          </a:p>
        </p:txBody>
      </p:sp>
    </p:spTree>
    <p:extLst>
      <p:ext uri="{BB962C8B-B14F-4D97-AF65-F5344CB8AC3E}">
        <p14:creationId xmlns:p14="http://schemas.microsoft.com/office/powerpoint/2010/main" val="2675221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4321BB-4C1D-F670-A8BB-7A3591B338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1F31F3-B76F-3235-6C42-7B086E9BB9EE}"/>
              </a:ext>
            </a:extLst>
          </p:cNvPr>
          <p:cNvSpPr>
            <a:spLocks noGrp="1"/>
          </p:cNvSpPr>
          <p:nvPr>
            <p:ph type="title"/>
          </p:nvPr>
        </p:nvSpPr>
        <p:spPr/>
        <p:txBody>
          <a:bodyPr/>
          <a:lstStyle/>
          <a:p>
            <a:r>
              <a:rPr lang="en-US" dirty="0"/>
              <a:t>Assessing OCD</a:t>
            </a:r>
          </a:p>
        </p:txBody>
      </p:sp>
      <p:sp>
        <p:nvSpPr>
          <p:cNvPr id="3" name="Text Placeholder 2">
            <a:extLst>
              <a:ext uri="{FF2B5EF4-FFF2-40B4-BE49-F238E27FC236}">
                <a16:creationId xmlns:a16="http://schemas.microsoft.com/office/drawing/2014/main" id="{DE984D61-2824-281A-FB86-B76E82F1AC68}"/>
              </a:ext>
            </a:extLst>
          </p:cNvPr>
          <p:cNvSpPr>
            <a:spLocks noGrp="1"/>
          </p:cNvSpPr>
          <p:nvPr>
            <p:ph type="body" sz="quarter" idx="17"/>
          </p:nvPr>
        </p:nvSpPr>
        <p:spPr/>
        <p:txBody>
          <a:bodyPr/>
          <a:lstStyle/>
          <a:p>
            <a:r>
              <a:rPr lang="en-US" sz="1600" dirty="0">
                <a:solidFill>
                  <a:schemeClr val="bg2"/>
                </a:solidFill>
              </a:rPr>
              <a:t>Yale-Brown Obsessive Compulsive Scale (YBOCS) </a:t>
            </a:r>
          </a:p>
          <a:p>
            <a:pPr lvl="1"/>
            <a:r>
              <a:rPr lang="en-US" sz="1600" dirty="0">
                <a:solidFill>
                  <a:schemeClr val="bg2"/>
                </a:solidFill>
              </a:rPr>
              <a:t>CY-BOCS for children 17 and under</a:t>
            </a:r>
          </a:p>
          <a:p>
            <a:pPr lvl="2"/>
            <a:r>
              <a:rPr lang="en-US" sz="1600" i="1" dirty="0">
                <a:solidFill>
                  <a:schemeClr val="bg2"/>
                </a:solidFill>
              </a:rPr>
              <a:t>Family Accommodation Scale (FAS)</a:t>
            </a:r>
          </a:p>
        </p:txBody>
      </p:sp>
      <p:sp>
        <p:nvSpPr>
          <p:cNvPr id="5" name="Footer Placeholder 4">
            <a:extLst>
              <a:ext uri="{FF2B5EF4-FFF2-40B4-BE49-F238E27FC236}">
                <a16:creationId xmlns:a16="http://schemas.microsoft.com/office/drawing/2014/main" id="{F0B4FB87-2317-B99E-B0D8-2888916EC710}"/>
              </a:ext>
            </a:extLst>
          </p:cNvPr>
          <p:cNvSpPr>
            <a:spLocks noGrp="1"/>
          </p:cNvSpPr>
          <p:nvPr>
            <p:ph type="ftr" sz="quarter" idx="15"/>
          </p:nvPr>
        </p:nvSpPr>
        <p:spPr/>
        <p:txBody>
          <a:bodyPr/>
          <a:lstStyle/>
          <a:p>
            <a:pPr algn="l"/>
            <a:r>
              <a:rPr lang="en-US"/>
              <a:t>Anxiety Institute CONFIDENTIAL</a:t>
            </a:r>
          </a:p>
        </p:txBody>
      </p:sp>
      <p:sp>
        <p:nvSpPr>
          <p:cNvPr id="6" name="Slide Number Placeholder 5">
            <a:extLst>
              <a:ext uri="{FF2B5EF4-FFF2-40B4-BE49-F238E27FC236}">
                <a16:creationId xmlns:a16="http://schemas.microsoft.com/office/drawing/2014/main" id="{07FBA4AB-8EFA-C558-224D-02710B85D029}"/>
              </a:ext>
            </a:extLst>
          </p:cNvPr>
          <p:cNvSpPr>
            <a:spLocks noGrp="1"/>
          </p:cNvSpPr>
          <p:nvPr>
            <p:ph type="sldNum" sz="quarter" idx="16"/>
          </p:nvPr>
        </p:nvSpPr>
        <p:spPr/>
        <p:txBody>
          <a:bodyPr/>
          <a:lstStyle/>
          <a:p>
            <a:fld id="{A5978FC5-35B0-46DC-8DFC-0BFD8A106CAC}" type="slidenum">
              <a:rPr lang="en-US" smtClean="0"/>
              <a:pPr/>
              <a:t>13</a:t>
            </a:fld>
            <a:endParaRPr lang="en-US"/>
          </a:p>
        </p:txBody>
      </p:sp>
      <p:pic>
        <p:nvPicPr>
          <p:cNvPr id="4" name="Picture 3" descr="The Y-BOCS Test">
            <a:extLst>
              <a:ext uri="{FF2B5EF4-FFF2-40B4-BE49-F238E27FC236}">
                <a16:creationId xmlns:a16="http://schemas.microsoft.com/office/drawing/2014/main" id="{CC8B5A45-1336-8429-A95B-B8987878A9E0}"/>
              </a:ext>
            </a:extLst>
          </p:cNvPr>
          <p:cNvPicPr>
            <a:picLocks noChangeAspect="1"/>
          </p:cNvPicPr>
          <p:nvPr/>
        </p:nvPicPr>
        <p:blipFill>
          <a:blip r:embed="rId3"/>
          <a:srcRect l="5131" r="6119" b="10174"/>
          <a:stretch>
            <a:fillRect/>
          </a:stretch>
        </p:blipFill>
        <p:spPr>
          <a:xfrm>
            <a:off x="2155125" y="2607430"/>
            <a:ext cx="4934783" cy="3652692"/>
          </a:xfrm>
          <a:prstGeom prst="rect">
            <a:avLst/>
          </a:prstGeom>
          <a:effectLst>
            <a:outerShdw blurRad="50800" dist="38100" dir="2700000" algn="tl" rotWithShape="0">
              <a:prstClr val="black">
                <a:alpha val="40000"/>
              </a:prstClr>
            </a:outerShdw>
          </a:effectLst>
        </p:spPr>
      </p:pic>
      <p:pic>
        <p:nvPicPr>
          <p:cNvPr id="7" name="Picture 6" descr="Family Accommodation In OCD">
            <a:extLst>
              <a:ext uri="{FF2B5EF4-FFF2-40B4-BE49-F238E27FC236}">
                <a16:creationId xmlns:a16="http://schemas.microsoft.com/office/drawing/2014/main" id="{E51E69D8-F3F4-5368-1A57-152C1D0D75F9}"/>
              </a:ext>
            </a:extLst>
          </p:cNvPr>
          <p:cNvPicPr>
            <a:picLocks noChangeAspect="1"/>
          </p:cNvPicPr>
          <p:nvPr/>
        </p:nvPicPr>
        <p:blipFill>
          <a:blip r:embed="rId4"/>
          <a:stretch>
            <a:fillRect/>
          </a:stretch>
        </p:blipFill>
        <p:spPr>
          <a:xfrm>
            <a:off x="7423615" y="2607430"/>
            <a:ext cx="3590240" cy="366232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568617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A5D2F-BA6A-75DB-DD44-6D32C4989189}"/>
            </a:ext>
          </a:extLst>
        </p:cNvPr>
        <p:cNvGrpSpPr/>
        <p:nvPr/>
      </p:nvGrpSpPr>
      <p:grpSpPr>
        <a:xfrm>
          <a:off x="0" y="0"/>
          <a:ext cx="0" cy="0"/>
          <a:chOff x="0" y="0"/>
          <a:chExt cx="0" cy="0"/>
        </a:xfrm>
      </p:grpSpPr>
      <p:sp>
        <p:nvSpPr>
          <p:cNvPr id="7" name="Footer Placeholder 6">
            <a:extLst>
              <a:ext uri="{FF2B5EF4-FFF2-40B4-BE49-F238E27FC236}">
                <a16:creationId xmlns:a16="http://schemas.microsoft.com/office/drawing/2014/main" id="{D880ECEB-5FBD-7791-D5B7-AB6E12AF47CC}"/>
              </a:ext>
            </a:extLst>
          </p:cNvPr>
          <p:cNvSpPr>
            <a:spLocks noGrp="1"/>
          </p:cNvSpPr>
          <p:nvPr>
            <p:ph type="ftr" sz="quarter" idx="11"/>
          </p:nvPr>
        </p:nvSpPr>
        <p:spPr/>
        <p:txBody>
          <a:bodyPr/>
          <a:lstStyle/>
          <a:p>
            <a:pPr algn="l"/>
            <a:r>
              <a:rPr lang="en-US"/>
              <a:t>Anxiety Institute CONFIDENTIAL</a:t>
            </a:r>
          </a:p>
        </p:txBody>
      </p:sp>
      <p:sp>
        <p:nvSpPr>
          <p:cNvPr id="8" name="Slide Number Placeholder 7">
            <a:extLst>
              <a:ext uri="{FF2B5EF4-FFF2-40B4-BE49-F238E27FC236}">
                <a16:creationId xmlns:a16="http://schemas.microsoft.com/office/drawing/2014/main" id="{9CD6D4F0-A606-2871-8374-BD4B4F33C303}"/>
              </a:ext>
            </a:extLst>
          </p:cNvPr>
          <p:cNvSpPr>
            <a:spLocks noGrp="1"/>
          </p:cNvSpPr>
          <p:nvPr>
            <p:ph type="sldNum" sz="quarter" idx="12"/>
          </p:nvPr>
        </p:nvSpPr>
        <p:spPr/>
        <p:txBody>
          <a:bodyPr/>
          <a:lstStyle/>
          <a:p>
            <a:fld id="{A5978FC5-35B0-46DC-8DFC-0BFD8A106CAC}" type="slidenum">
              <a:rPr lang="en-US" smtClean="0"/>
              <a:pPr/>
              <a:t>14</a:t>
            </a:fld>
            <a:endParaRPr lang="en-US"/>
          </a:p>
        </p:txBody>
      </p:sp>
      <p:sp>
        <p:nvSpPr>
          <p:cNvPr id="2" name="Title 1">
            <a:extLst>
              <a:ext uri="{FF2B5EF4-FFF2-40B4-BE49-F238E27FC236}">
                <a16:creationId xmlns:a16="http://schemas.microsoft.com/office/drawing/2014/main" id="{8663A2A4-27AC-B020-A8D7-B7BF2A59A794}"/>
              </a:ext>
            </a:extLst>
          </p:cNvPr>
          <p:cNvSpPr>
            <a:spLocks noGrp="1"/>
          </p:cNvSpPr>
          <p:nvPr>
            <p:ph type="title"/>
          </p:nvPr>
        </p:nvSpPr>
        <p:spPr>
          <a:xfrm>
            <a:off x="839790" y="1294642"/>
            <a:ext cx="5950754" cy="1167885"/>
          </a:xfrm>
        </p:spPr>
        <p:txBody>
          <a:bodyPr/>
          <a:lstStyle/>
          <a:p>
            <a:r>
              <a:rPr lang="en-US" dirty="0"/>
              <a:t>Tendencies vs. OCD</a:t>
            </a:r>
          </a:p>
        </p:txBody>
      </p:sp>
      <p:sp>
        <p:nvSpPr>
          <p:cNvPr id="4" name="Text Placeholder 3">
            <a:extLst>
              <a:ext uri="{FF2B5EF4-FFF2-40B4-BE49-F238E27FC236}">
                <a16:creationId xmlns:a16="http://schemas.microsoft.com/office/drawing/2014/main" id="{1E09B5CE-9EC0-9D36-868E-094AF7F508B3}"/>
              </a:ext>
            </a:extLst>
          </p:cNvPr>
          <p:cNvSpPr>
            <a:spLocks noGrp="1"/>
          </p:cNvSpPr>
          <p:nvPr>
            <p:ph type="body" sz="quarter" idx="14"/>
          </p:nvPr>
        </p:nvSpPr>
        <p:spPr>
          <a:xfrm>
            <a:off x="839790" y="2227830"/>
            <a:ext cx="4374265" cy="2699144"/>
          </a:xfrm>
        </p:spPr>
        <p:txBody>
          <a:bodyPr/>
          <a:lstStyle/>
          <a:p>
            <a:r>
              <a:rPr lang="en-US" dirty="0"/>
              <a:t>Superstition</a:t>
            </a:r>
          </a:p>
          <a:p>
            <a:pPr lvl="1">
              <a:spcAft>
                <a:spcPts val="600"/>
              </a:spcAft>
            </a:pPr>
            <a:r>
              <a:rPr lang="en-US" dirty="0"/>
              <a:t>Checking shoe to make sure it is tight 1x</a:t>
            </a:r>
          </a:p>
          <a:p>
            <a:pPr lvl="1">
              <a:spcAft>
                <a:spcPts val="600"/>
              </a:spcAft>
            </a:pPr>
            <a:r>
              <a:rPr lang="en-US" dirty="0"/>
              <a:t>Listening to the same song before every game</a:t>
            </a:r>
          </a:p>
          <a:p>
            <a:pPr lvl="1">
              <a:spcAft>
                <a:spcPts val="600"/>
              </a:spcAft>
            </a:pPr>
            <a:r>
              <a:rPr lang="en-US" dirty="0"/>
              <a:t>Wearing your lucky socks every game</a:t>
            </a:r>
          </a:p>
          <a:p>
            <a:pPr lvl="3"/>
            <a:r>
              <a:rPr lang="en-US" dirty="0"/>
              <a:t>These superstitions take little to no time and are not considered distressing to individual</a:t>
            </a:r>
          </a:p>
        </p:txBody>
      </p:sp>
      <p:sp>
        <p:nvSpPr>
          <p:cNvPr id="5" name="Text Placeholder 4">
            <a:extLst>
              <a:ext uri="{FF2B5EF4-FFF2-40B4-BE49-F238E27FC236}">
                <a16:creationId xmlns:a16="http://schemas.microsoft.com/office/drawing/2014/main" id="{B146AF72-783D-1CBD-C63F-5381A29AB205}"/>
              </a:ext>
            </a:extLst>
          </p:cNvPr>
          <p:cNvSpPr>
            <a:spLocks noGrp="1"/>
          </p:cNvSpPr>
          <p:nvPr>
            <p:ph type="body" sz="quarter" idx="15"/>
          </p:nvPr>
        </p:nvSpPr>
        <p:spPr>
          <a:xfrm>
            <a:off x="6558044" y="2227829"/>
            <a:ext cx="4518840" cy="3857121"/>
          </a:xfrm>
        </p:spPr>
        <p:txBody>
          <a:bodyPr/>
          <a:lstStyle/>
          <a:p>
            <a:r>
              <a:rPr lang="en-US" dirty="0"/>
              <a:t>Compulsion</a:t>
            </a:r>
          </a:p>
          <a:p>
            <a:pPr lvl="1"/>
            <a:r>
              <a:rPr lang="en-US" dirty="0"/>
              <a:t>Checking shoes more than one time and getting stuck waiting for a just-right feeling</a:t>
            </a:r>
          </a:p>
          <a:p>
            <a:pPr lvl="1"/>
            <a:r>
              <a:rPr lang="en-US" dirty="0"/>
              <a:t>Feeling panic if interrupted listening to pre-competition song/ having to start it over</a:t>
            </a:r>
          </a:p>
          <a:p>
            <a:pPr lvl="1"/>
            <a:r>
              <a:rPr lang="en-US" dirty="0"/>
              <a:t>Now have to wear same socks, use same shampoo, tap same door, high-five same teammate before every game</a:t>
            </a:r>
          </a:p>
          <a:p>
            <a:pPr lvl="3"/>
            <a:r>
              <a:rPr lang="en-US" dirty="0"/>
              <a:t>The superstitions became excessive and time-consuming. </a:t>
            </a:r>
          </a:p>
          <a:p>
            <a:pPr lvl="3"/>
            <a:r>
              <a:rPr lang="en-US" dirty="0"/>
              <a:t>It would be distressing if could not engage in the rituals</a:t>
            </a:r>
          </a:p>
        </p:txBody>
      </p:sp>
      <p:pic>
        <p:nvPicPr>
          <p:cNvPr id="12" name="Picture 11">
            <a:extLst>
              <a:ext uri="{FF2B5EF4-FFF2-40B4-BE49-F238E27FC236}">
                <a16:creationId xmlns:a16="http://schemas.microsoft.com/office/drawing/2014/main" id="{937F9D00-0888-2A7A-4D52-73F06F8CF4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3875" y="1999993"/>
            <a:ext cx="232543" cy="184497"/>
          </a:xfrm>
          <a:prstGeom prst="rect">
            <a:avLst/>
          </a:prstGeom>
        </p:spPr>
      </p:pic>
      <p:pic>
        <p:nvPicPr>
          <p:cNvPr id="13" name="Picture 12">
            <a:extLst>
              <a:ext uri="{FF2B5EF4-FFF2-40B4-BE49-F238E27FC236}">
                <a16:creationId xmlns:a16="http://schemas.microsoft.com/office/drawing/2014/main" id="{78B80579-239D-234C-1A49-CF194F1008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44837" y="1997828"/>
            <a:ext cx="232543" cy="184496"/>
          </a:xfrm>
          <a:prstGeom prst="rect">
            <a:avLst/>
          </a:prstGeom>
        </p:spPr>
      </p:pic>
      <p:cxnSp>
        <p:nvCxnSpPr>
          <p:cNvPr id="15" name="Straight Arrow Connector 14">
            <a:extLst>
              <a:ext uri="{FF2B5EF4-FFF2-40B4-BE49-F238E27FC236}">
                <a16:creationId xmlns:a16="http://schemas.microsoft.com/office/drawing/2014/main" id="{5B909D21-A229-BCE6-9948-1B166BA0243F}"/>
              </a:ext>
            </a:extLst>
          </p:cNvPr>
          <p:cNvCxnSpPr>
            <a:cxnSpLocks/>
          </p:cNvCxnSpPr>
          <p:nvPr/>
        </p:nvCxnSpPr>
        <p:spPr>
          <a:xfrm>
            <a:off x="5556073" y="3509334"/>
            <a:ext cx="621443" cy="0"/>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4685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11BDF5-3415-C470-2C4C-5D672B1AAC29}"/>
            </a:ext>
          </a:extLst>
        </p:cNvPr>
        <p:cNvGrpSpPr/>
        <p:nvPr/>
      </p:nvGrpSpPr>
      <p:grpSpPr>
        <a:xfrm>
          <a:off x="0" y="0"/>
          <a:ext cx="0" cy="0"/>
          <a:chOff x="0" y="0"/>
          <a:chExt cx="0" cy="0"/>
        </a:xfrm>
      </p:grpSpPr>
      <p:sp>
        <p:nvSpPr>
          <p:cNvPr id="7" name="Footer Placeholder 6">
            <a:extLst>
              <a:ext uri="{FF2B5EF4-FFF2-40B4-BE49-F238E27FC236}">
                <a16:creationId xmlns:a16="http://schemas.microsoft.com/office/drawing/2014/main" id="{7572724E-445B-D176-73B9-A69F8247D96A}"/>
              </a:ext>
            </a:extLst>
          </p:cNvPr>
          <p:cNvSpPr>
            <a:spLocks noGrp="1"/>
          </p:cNvSpPr>
          <p:nvPr>
            <p:ph type="ftr" sz="quarter" idx="11"/>
          </p:nvPr>
        </p:nvSpPr>
        <p:spPr/>
        <p:txBody>
          <a:bodyPr/>
          <a:lstStyle/>
          <a:p>
            <a:pPr algn="l"/>
            <a:r>
              <a:rPr lang="en-US"/>
              <a:t>Anxiety Institute CONFIDENTIAL</a:t>
            </a:r>
          </a:p>
        </p:txBody>
      </p:sp>
      <p:sp>
        <p:nvSpPr>
          <p:cNvPr id="8" name="Slide Number Placeholder 7">
            <a:extLst>
              <a:ext uri="{FF2B5EF4-FFF2-40B4-BE49-F238E27FC236}">
                <a16:creationId xmlns:a16="http://schemas.microsoft.com/office/drawing/2014/main" id="{91BDC122-974A-8EEA-DDCD-EF30E8FFC3EE}"/>
              </a:ext>
            </a:extLst>
          </p:cNvPr>
          <p:cNvSpPr>
            <a:spLocks noGrp="1"/>
          </p:cNvSpPr>
          <p:nvPr>
            <p:ph type="sldNum" sz="quarter" idx="12"/>
          </p:nvPr>
        </p:nvSpPr>
        <p:spPr/>
        <p:txBody>
          <a:bodyPr/>
          <a:lstStyle/>
          <a:p>
            <a:fld id="{A5978FC5-35B0-46DC-8DFC-0BFD8A106CAC}" type="slidenum">
              <a:rPr lang="en-US" smtClean="0"/>
              <a:pPr/>
              <a:t>15</a:t>
            </a:fld>
            <a:endParaRPr lang="en-US"/>
          </a:p>
        </p:txBody>
      </p:sp>
      <p:sp>
        <p:nvSpPr>
          <p:cNvPr id="2" name="Title 1">
            <a:extLst>
              <a:ext uri="{FF2B5EF4-FFF2-40B4-BE49-F238E27FC236}">
                <a16:creationId xmlns:a16="http://schemas.microsoft.com/office/drawing/2014/main" id="{B3A4A4CF-13D7-45EE-5423-31EB618A5028}"/>
              </a:ext>
            </a:extLst>
          </p:cNvPr>
          <p:cNvSpPr>
            <a:spLocks noGrp="1"/>
          </p:cNvSpPr>
          <p:nvPr>
            <p:ph type="title"/>
          </p:nvPr>
        </p:nvSpPr>
        <p:spPr>
          <a:xfrm>
            <a:off x="839790" y="1294643"/>
            <a:ext cx="5950754" cy="502260"/>
          </a:xfrm>
        </p:spPr>
        <p:txBody>
          <a:bodyPr/>
          <a:lstStyle/>
          <a:p>
            <a:r>
              <a:rPr lang="en-US" dirty="0"/>
              <a:t>Type A vs. OCPD</a:t>
            </a:r>
          </a:p>
        </p:txBody>
      </p:sp>
      <p:sp>
        <p:nvSpPr>
          <p:cNvPr id="4" name="Text Placeholder 3">
            <a:extLst>
              <a:ext uri="{FF2B5EF4-FFF2-40B4-BE49-F238E27FC236}">
                <a16:creationId xmlns:a16="http://schemas.microsoft.com/office/drawing/2014/main" id="{4EA931ED-5BB2-FF13-DE2A-918021DEA54E}"/>
              </a:ext>
            </a:extLst>
          </p:cNvPr>
          <p:cNvSpPr>
            <a:spLocks noGrp="1"/>
          </p:cNvSpPr>
          <p:nvPr>
            <p:ph type="body" sz="quarter" idx="14"/>
          </p:nvPr>
        </p:nvSpPr>
        <p:spPr>
          <a:xfrm>
            <a:off x="839790" y="2227829"/>
            <a:ext cx="4374265" cy="3109703"/>
          </a:xfrm>
        </p:spPr>
        <p:txBody>
          <a:bodyPr/>
          <a:lstStyle/>
          <a:p>
            <a:r>
              <a:rPr lang="en-US" dirty="0"/>
              <a:t>Tendencies</a:t>
            </a:r>
          </a:p>
          <a:p>
            <a:pPr lvl="1">
              <a:spcAft>
                <a:spcPts val="600"/>
              </a:spcAft>
            </a:pPr>
            <a:r>
              <a:rPr lang="en-US" dirty="0"/>
              <a:t>Organized</a:t>
            </a:r>
          </a:p>
          <a:p>
            <a:pPr lvl="1">
              <a:spcAft>
                <a:spcPts val="600"/>
              </a:spcAft>
            </a:pPr>
            <a:r>
              <a:rPr lang="en-US" dirty="0"/>
              <a:t>Prepared</a:t>
            </a:r>
          </a:p>
          <a:p>
            <a:pPr lvl="1">
              <a:spcAft>
                <a:spcPts val="600"/>
              </a:spcAft>
            </a:pPr>
            <a:r>
              <a:rPr lang="en-US" dirty="0"/>
              <a:t>On time</a:t>
            </a:r>
          </a:p>
          <a:p>
            <a:pPr lvl="1">
              <a:spcAft>
                <a:spcPts val="600"/>
              </a:spcAft>
            </a:pPr>
            <a:r>
              <a:rPr lang="en-US" dirty="0"/>
              <a:t>Likes to keep lists</a:t>
            </a:r>
          </a:p>
          <a:p>
            <a:pPr lvl="1">
              <a:spcAft>
                <a:spcPts val="600"/>
              </a:spcAft>
            </a:pPr>
            <a:r>
              <a:rPr lang="en-US" dirty="0"/>
              <a:t>May like to take lead on projects</a:t>
            </a:r>
          </a:p>
          <a:p>
            <a:pPr lvl="1">
              <a:spcAft>
                <a:spcPts val="600"/>
              </a:spcAft>
            </a:pPr>
            <a:r>
              <a:rPr lang="en-US" dirty="0"/>
              <a:t>"put together" or "on top of it"</a:t>
            </a:r>
          </a:p>
          <a:p>
            <a:pPr lvl="1">
              <a:spcAft>
                <a:spcPts val="600"/>
              </a:spcAft>
            </a:pPr>
            <a:r>
              <a:rPr lang="en-US" dirty="0"/>
              <a:t>Very reliable</a:t>
            </a:r>
          </a:p>
          <a:p>
            <a:pPr lvl="3"/>
            <a:r>
              <a:rPr lang="en-US" dirty="0"/>
              <a:t>Team captain </a:t>
            </a:r>
          </a:p>
        </p:txBody>
      </p:sp>
      <p:sp>
        <p:nvSpPr>
          <p:cNvPr id="5" name="Text Placeholder 4">
            <a:extLst>
              <a:ext uri="{FF2B5EF4-FFF2-40B4-BE49-F238E27FC236}">
                <a16:creationId xmlns:a16="http://schemas.microsoft.com/office/drawing/2014/main" id="{7D696D52-D7FE-2338-9928-4225C50583AB}"/>
              </a:ext>
            </a:extLst>
          </p:cNvPr>
          <p:cNvSpPr>
            <a:spLocks noGrp="1"/>
          </p:cNvSpPr>
          <p:nvPr>
            <p:ph type="body" sz="quarter" idx="15"/>
          </p:nvPr>
        </p:nvSpPr>
        <p:spPr>
          <a:xfrm>
            <a:off x="6558044" y="2227829"/>
            <a:ext cx="4518840" cy="3857121"/>
          </a:xfrm>
        </p:spPr>
        <p:txBody>
          <a:bodyPr/>
          <a:lstStyle/>
          <a:p>
            <a:r>
              <a:rPr lang="en-US" dirty="0"/>
              <a:t>OCPD</a:t>
            </a:r>
          </a:p>
          <a:p>
            <a:pPr lvl="1"/>
            <a:r>
              <a:rPr lang="en-US" dirty="0"/>
              <a:t>Difficulty adjusting to change</a:t>
            </a:r>
          </a:p>
          <a:p>
            <a:pPr lvl="1"/>
            <a:r>
              <a:rPr lang="en-US" dirty="0"/>
              <a:t>Has to be a certain way</a:t>
            </a:r>
          </a:p>
          <a:p>
            <a:pPr lvl="1"/>
            <a:r>
              <a:rPr lang="en-US" dirty="0"/>
              <a:t>May struggle to have guests over</a:t>
            </a:r>
          </a:p>
          <a:p>
            <a:pPr lvl="1"/>
            <a:r>
              <a:rPr lang="en-US" dirty="0"/>
              <a:t>Micro-manage</a:t>
            </a:r>
          </a:p>
          <a:p>
            <a:pPr lvl="1"/>
            <a:r>
              <a:rPr lang="en-US" dirty="0"/>
              <a:t>Negatively impacting ability to function</a:t>
            </a:r>
          </a:p>
          <a:p>
            <a:pPr lvl="1"/>
            <a:r>
              <a:rPr lang="en-US" dirty="0"/>
              <a:t>Over-rigidity with behaviors in sport </a:t>
            </a:r>
          </a:p>
          <a:p>
            <a:pPr lvl="1"/>
            <a:r>
              <a:rPr lang="en-US" dirty="0"/>
              <a:t>Others "walking on eggshells"</a:t>
            </a:r>
          </a:p>
        </p:txBody>
      </p:sp>
      <p:pic>
        <p:nvPicPr>
          <p:cNvPr id="12" name="Picture 11">
            <a:extLst>
              <a:ext uri="{FF2B5EF4-FFF2-40B4-BE49-F238E27FC236}">
                <a16:creationId xmlns:a16="http://schemas.microsoft.com/office/drawing/2014/main" id="{04A95C5C-ADC7-4188-1EA3-565082557F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3875" y="1999993"/>
            <a:ext cx="232543" cy="184497"/>
          </a:xfrm>
          <a:prstGeom prst="rect">
            <a:avLst/>
          </a:prstGeom>
        </p:spPr>
      </p:pic>
      <p:pic>
        <p:nvPicPr>
          <p:cNvPr id="13" name="Picture 12">
            <a:extLst>
              <a:ext uri="{FF2B5EF4-FFF2-40B4-BE49-F238E27FC236}">
                <a16:creationId xmlns:a16="http://schemas.microsoft.com/office/drawing/2014/main" id="{A4E062AD-91E2-4457-5B79-1D61A6FE64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44837" y="1997828"/>
            <a:ext cx="232543" cy="184496"/>
          </a:xfrm>
          <a:prstGeom prst="rect">
            <a:avLst/>
          </a:prstGeom>
        </p:spPr>
      </p:pic>
      <p:cxnSp>
        <p:nvCxnSpPr>
          <p:cNvPr id="15" name="Straight Arrow Connector 14">
            <a:extLst>
              <a:ext uri="{FF2B5EF4-FFF2-40B4-BE49-F238E27FC236}">
                <a16:creationId xmlns:a16="http://schemas.microsoft.com/office/drawing/2014/main" id="{74B1DA4F-1750-F6C7-D7ED-909859232874}"/>
              </a:ext>
            </a:extLst>
          </p:cNvPr>
          <p:cNvCxnSpPr>
            <a:cxnSpLocks/>
          </p:cNvCxnSpPr>
          <p:nvPr/>
        </p:nvCxnSpPr>
        <p:spPr>
          <a:xfrm>
            <a:off x="5214055" y="3509334"/>
            <a:ext cx="621443" cy="0"/>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7822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B30B9F-FA5D-30E0-5F93-A5380B46F5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C4F73E-B645-0A86-DA1C-A6F05E7ABDB1}"/>
              </a:ext>
            </a:extLst>
          </p:cNvPr>
          <p:cNvSpPr>
            <a:spLocks noGrp="1"/>
          </p:cNvSpPr>
          <p:nvPr>
            <p:ph type="title"/>
          </p:nvPr>
        </p:nvSpPr>
        <p:spPr/>
        <p:txBody>
          <a:bodyPr/>
          <a:lstStyle/>
          <a:p>
            <a:r>
              <a:rPr lang="en-US" dirty="0"/>
              <a:t>The Perfectionism </a:t>
            </a:r>
            <a:r>
              <a:rPr lang="en-US" dirty="0">
                <a:solidFill>
                  <a:schemeClr val="bg2"/>
                </a:solidFill>
              </a:rPr>
              <a:t>Paradox</a:t>
            </a:r>
          </a:p>
        </p:txBody>
      </p:sp>
      <p:sp>
        <p:nvSpPr>
          <p:cNvPr id="3" name="Text Placeholder 2">
            <a:extLst>
              <a:ext uri="{FF2B5EF4-FFF2-40B4-BE49-F238E27FC236}">
                <a16:creationId xmlns:a16="http://schemas.microsoft.com/office/drawing/2014/main" id="{FFC5FBA0-4FD3-D988-6C8E-964F78BF6EE8}"/>
              </a:ext>
            </a:extLst>
          </p:cNvPr>
          <p:cNvSpPr>
            <a:spLocks noGrp="1"/>
          </p:cNvSpPr>
          <p:nvPr>
            <p:ph type="body" sz="quarter" idx="17"/>
          </p:nvPr>
        </p:nvSpPr>
        <p:spPr/>
        <p:txBody>
          <a:bodyPr/>
          <a:lstStyle/>
          <a:p>
            <a:pPr marL="0" indent="0">
              <a:buNone/>
            </a:pPr>
            <a:r>
              <a:rPr lang="en-US" sz="1600" dirty="0">
                <a:solidFill>
                  <a:schemeClr val="bg2"/>
                </a:solidFill>
              </a:rPr>
              <a:t>The harder we try to eliminate mistakes, the more attention we give them. </a:t>
            </a:r>
          </a:p>
          <a:p>
            <a:pPr marL="0" lvl="1" indent="0">
              <a:buNone/>
            </a:pPr>
            <a:r>
              <a:rPr lang="en-US" sz="1600" b="1" dirty="0">
                <a:solidFill>
                  <a:schemeClr val="bg2"/>
                </a:solidFill>
              </a:rPr>
              <a:t>Perfectionism creates: </a:t>
            </a:r>
          </a:p>
          <a:p>
            <a:pPr lvl="2"/>
            <a:r>
              <a:rPr lang="en-US" sz="1600" dirty="0"/>
              <a:t>Self-monitoring</a:t>
            </a:r>
          </a:p>
          <a:p>
            <a:pPr lvl="2"/>
            <a:r>
              <a:rPr lang="en-US" sz="1600" dirty="0"/>
              <a:t>Desire to control uncontrollable </a:t>
            </a:r>
          </a:p>
          <a:p>
            <a:pPr lvl="2"/>
            <a:r>
              <a:rPr lang="en-US" sz="1600" dirty="0"/>
              <a:t>Hesitation</a:t>
            </a:r>
          </a:p>
          <a:p>
            <a:pPr lvl="2"/>
            <a:r>
              <a:rPr lang="en-US" sz="1600" dirty="0"/>
              <a:t>Muscle tension</a:t>
            </a:r>
          </a:p>
          <a:p>
            <a:pPr lvl="2"/>
            <a:r>
              <a:rPr lang="en-US" sz="1600" dirty="0"/>
              <a:t>Fear of failure</a:t>
            </a:r>
          </a:p>
          <a:p>
            <a:pPr lvl="2"/>
            <a:r>
              <a:rPr lang="en-US" sz="1600" dirty="0"/>
              <a:t>Attention narrowing</a:t>
            </a:r>
          </a:p>
        </p:txBody>
      </p:sp>
      <p:sp>
        <p:nvSpPr>
          <p:cNvPr id="5" name="Footer Placeholder 4">
            <a:extLst>
              <a:ext uri="{FF2B5EF4-FFF2-40B4-BE49-F238E27FC236}">
                <a16:creationId xmlns:a16="http://schemas.microsoft.com/office/drawing/2014/main" id="{E5799352-47CD-FBC2-091A-04A448C8B849}"/>
              </a:ext>
            </a:extLst>
          </p:cNvPr>
          <p:cNvSpPr>
            <a:spLocks noGrp="1"/>
          </p:cNvSpPr>
          <p:nvPr>
            <p:ph type="ftr" sz="quarter" idx="15"/>
          </p:nvPr>
        </p:nvSpPr>
        <p:spPr/>
        <p:txBody>
          <a:bodyPr/>
          <a:lstStyle/>
          <a:p>
            <a:pPr algn="l"/>
            <a:r>
              <a:rPr lang="en-US"/>
              <a:t>Anxiety Institute CONFIDENTIAL</a:t>
            </a:r>
          </a:p>
        </p:txBody>
      </p:sp>
      <p:sp>
        <p:nvSpPr>
          <p:cNvPr id="6" name="Slide Number Placeholder 5">
            <a:extLst>
              <a:ext uri="{FF2B5EF4-FFF2-40B4-BE49-F238E27FC236}">
                <a16:creationId xmlns:a16="http://schemas.microsoft.com/office/drawing/2014/main" id="{A9541E08-6A75-7417-3066-BEC866AA8A59}"/>
              </a:ext>
            </a:extLst>
          </p:cNvPr>
          <p:cNvSpPr>
            <a:spLocks noGrp="1"/>
          </p:cNvSpPr>
          <p:nvPr>
            <p:ph type="sldNum" sz="quarter" idx="16"/>
          </p:nvPr>
        </p:nvSpPr>
        <p:spPr/>
        <p:txBody>
          <a:bodyPr/>
          <a:lstStyle/>
          <a:p>
            <a:fld id="{A5978FC5-35B0-46DC-8DFC-0BFD8A106CAC}" type="slidenum">
              <a:rPr lang="en-US" smtClean="0"/>
              <a:pPr/>
              <a:t>16</a:t>
            </a:fld>
            <a:endParaRPr lang="en-US"/>
          </a:p>
        </p:txBody>
      </p:sp>
      <p:sp>
        <p:nvSpPr>
          <p:cNvPr id="7" name="Freeform 8">
            <a:extLst>
              <a:ext uri="{FF2B5EF4-FFF2-40B4-BE49-F238E27FC236}">
                <a16:creationId xmlns:a16="http://schemas.microsoft.com/office/drawing/2014/main" id="{0E75ABC1-E06F-5AA5-6414-8D5EFC2846A2}"/>
              </a:ext>
            </a:extLst>
          </p:cNvPr>
          <p:cNvSpPr/>
          <p:nvPr/>
        </p:nvSpPr>
        <p:spPr>
          <a:xfrm>
            <a:off x="1813759" y="2757646"/>
            <a:ext cx="1717929" cy="3915509"/>
          </a:xfrm>
          <a:custGeom>
            <a:avLst/>
            <a:gdLst/>
            <a:ahLst/>
            <a:cxnLst/>
            <a:rect l="l" t="t" r="r" b="b"/>
            <a:pathLst>
              <a:path w="1805368" h="4114800">
                <a:moveTo>
                  <a:pt x="0" y="0"/>
                </a:moveTo>
                <a:lnTo>
                  <a:pt x="1805368" y="0"/>
                </a:lnTo>
                <a:lnTo>
                  <a:pt x="1805368" y="4114800"/>
                </a:lnTo>
                <a:lnTo>
                  <a:pt x="0" y="4114800"/>
                </a:lnTo>
                <a:lnTo>
                  <a:pt x="0" y="0"/>
                </a:lnTo>
                <a:close/>
              </a:path>
            </a:pathLst>
          </a:custGeom>
          <a:blipFill>
            <a:blip>
              <a:duotone>
                <a:schemeClr val="bg2">
                  <a:shade val="45000"/>
                  <a:satMod val="135000"/>
                </a:schemeClr>
                <a:prstClr val="white"/>
              </a:duotone>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Freeform 9">
            <a:extLst>
              <a:ext uri="{FF2B5EF4-FFF2-40B4-BE49-F238E27FC236}">
                <a16:creationId xmlns:a16="http://schemas.microsoft.com/office/drawing/2014/main" id="{85689CFB-90CD-D765-4368-AE0841E47033}"/>
              </a:ext>
            </a:extLst>
          </p:cNvPr>
          <p:cNvSpPr/>
          <p:nvPr/>
        </p:nvSpPr>
        <p:spPr>
          <a:xfrm>
            <a:off x="9400013" y="2145322"/>
            <a:ext cx="1717929" cy="4114800"/>
          </a:xfrm>
          <a:custGeom>
            <a:avLst/>
            <a:gdLst/>
            <a:ahLst/>
            <a:cxnLst/>
            <a:rect l="l" t="t" r="r" b="b"/>
            <a:pathLst>
              <a:path w="1717929" h="4114800">
                <a:moveTo>
                  <a:pt x="0" y="0"/>
                </a:moveTo>
                <a:lnTo>
                  <a:pt x="1717929" y="0"/>
                </a:lnTo>
                <a:lnTo>
                  <a:pt x="1717929"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Tree>
    <p:extLst>
      <p:ext uri="{BB962C8B-B14F-4D97-AF65-F5344CB8AC3E}">
        <p14:creationId xmlns:p14="http://schemas.microsoft.com/office/powerpoint/2010/main" val="2249449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D39CA0-2534-DC6E-F093-6761050B37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F4062C-3BF8-4267-E12F-431B11E1D660}"/>
              </a:ext>
            </a:extLst>
          </p:cNvPr>
          <p:cNvSpPr>
            <a:spLocks noGrp="1"/>
          </p:cNvSpPr>
          <p:nvPr>
            <p:ph type="title"/>
          </p:nvPr>
        </p:nvSpPr>
        <p:spPr/>
        <p:txBody>
          <a:bodyPr/>
          <a:lstStyle/>
          <a:p>
            <a:r>
              <a:rPr lang="en-US" dirty="0"/>
              <a:t>Adaptive Striving</a:t>
            </a:r>
            <a:endParaRPr lang="en-US" dirty="0">
              <a:solidFill>
                <a:schemeClr val="bg2"/>
              </a:solidFill>
            </a:endParaRPr>
          </a:p>
        </p:txBody>
      </p:sp>
      <p:sp>
        <p:nvSpPr>
          <p:cNvPr id="3" name="Text Placeholder 2">
            <a:extLst>
              <a:ext uri="{FF2B5EF4-FFF2-40B4-BE49-F238E27FC236}">
                <a16:creationId xmlns:a16="http://schemas.microsoft.com/office/drawing/2014/main" id="{0BA994CD-C021-624D-9B1D-29241DE9EA3F}"/>
              </a:ext>
            </a:extLst>
          </p:cNvPr>
          <p:cNvSpPr>
            <a:spLocks noGrp="1"/>
          </p:cNvSpPr>
          <p:nvPr>
            <p:ph type="body" sz="quarter" idx="17"/>
          </p:nvPr>
        </p:nvSpPr>
        <p:spPr/>
        <p:txBody>
          <a:bodyPr/>
          <a:lstStyle/>
          <a:p>
            <a:r>
              <a:rPr lang="en-US" sz="1600" dirty="0"/>
              <a:t>Not all perfectionism is maladaptive.  </a:t>
            </a:r>
          </a:p>
          <a:p>
            <a:pPr lvl="1"/>
            <a:r>
              <a:rPr lang="en-US" sz="1600" dirty="0"/>
              <a:t>It is possible for athletes to be healthy strivers.</a:t>
            </a:r>
          </a:p>
          <a:p>
            <a:pPr lvl="2"/>
            <a:r>
              <a:rPr lang="en-US" sz="1600" dirty="0"/>
              <a:t>Athletes may fear that giving up perfectionism means abandoning excellence entirely, but that is not the goal.</a:t>
            </a:r>
          </a:p>
          <a:p>
            <a:pPr lvl="3"/>
            <a:r>
              <a:rPr lang="en-US" sz="1600" dirty="0"/>
              <a:t>It is possible for athletes to make striving for excellence work for them, not against them. </a:t>
            </a:r>
          </a:p>
          <a:p>
            <a:pPr marL="0" lvl="4" indent="0">
              <a:buNone/>
            </a:pPr>
            <a:r>
              <a:rPr lang="en-US" sz="1600" b="1" dirty="0"/>
              <a:t>The goal is to help athletes function in healthy environment, where they strive for excellence, rather than being trapped by perfectionism.</a:t>
            </a:r>
          </a:p>
        </p:txBody>
      </p:sp>
      <p:sp>
        <p:nvSpPr>
          <p:cNvPr id="5" name="Footer Placeholder 4">
            <a:extLst>
              <a:ext uri="{FF2B5EF4-FFF2-40B4-BE49-F238E27FC236}">
                <a16:creationId xmlns:a16="http://schemas.microsoft.com/office/drawing/2014/main" id="{C3EE39BD-D0BE-9F64-DD5F-A26266964AE3}"/>
              </a:ext>
            </a:extLst>
          </p:cNvPr>
          <p:cNvSpPr>
            <a:spLocks noGrp="1"/>
          </p:cNvSpPr>
          <p:nvPr>
            <p:ph type="ftr" sz="quarter" idx="15"/>
          </p:nvPr>
        </p:nvSpPr>
        <p:spPr/>
        <p:txBody>
          <a:bodyPr/>
          <a:lstStyle/>
          <a:p>
            <a:pPr algn="l"/>
            <a:r>
              <a:rPr lang="en-US"/>
              <a:t>Anxiety Institute CONFIDENTIAL</a:t>
            </a:r>
          </a:p>
        </p:txBody>
      </p:sp>
      <p:sp>
        <p:nvSpPr>
          <p:cNvPr id="6" name="Slide Number Placeholder 5">
            <a:extLst>
              <a:ext uri="{FF2B5EF4-FFF2-40B4-BE49-F238E27FC236}">
                <a16:creationId xmlns:a16="http://schemas.microsoft.com/office/drawing/2014/main" id="{3A2D9406-AB5A-7CDF-1E6C-E5D12399972C}"/>
              </a:ext>
            </a:extLst>
          </p:cNvPr>
          <p:cNvSpPr>
            <a:spLocks noGrp="1"/>
          </p:cNvSpPr>
          <p:nvPr>
            <p:ph type="sldNum" sz="quarter" idx="16"/>
          </p:nvPr>
        </p:nvSpPr>
        <p:spPr/>
        <p:txBody>
          <a:bodyPr/>
          <a:lstStyle/>
          <a:p>
            <a:fld id="{A5978FC5-35B0-46DC-8DFC-0BFD8A106CAC}" type="slidenum">
              <a:rPr lang="en-US" smtClean="0"/>
              <a:pPr/>
              <a:t>17</a:t>
            </a:fld>
            <a:endParaRPr lang="en-US"/>
          </a:p>
        </p:txBody>
      </p:sp>
      <p:pic>
        <p:nvPicPr>
          <p:cNvPr id="4" name="Picture 3" descr="Running athletes in colorful gradient cartoon styl – Royalty-Free Vector |  VectorStock">
            <a:extLst>
              <a:ext uri="{FF2B5EF4-FFF2-40B4-BE49-F238E27FC236}">
                <a16:creationId xmlns:a16="http://schemas.microsoft.com/office/drawing/2014/main" id="{0496B369-40FF-C86A-A005-4E3F654E9987}"/>
              </a:ext>
            </a:extLst>
          </p:cNvPr>
          <p:cNvPicPr>
            <a:picLocks noChangeAspect="1"/>
          </p:cNvPicPr>
          <p:nvPr/>
        </p:nvPicPr>
        <p:blipFill>
          <a:blip r:embed="rId3"/>
          <a:srcRect l="610" t="287" b="12436"/>
          <a:stretch>
            <a:fillRect/>
          </a:stretch>
        </p:blipFill>
        <p:spPr>
          <a:xfrm>
            <a:off x="839790" y="2292730"/>
            <a:ext cx="3116715" cy="2272539"/>
          </a:xfrm>
          <a:prstGeom prst="rect">
            <a:avLst/>
          </a:prstGeom>
          <a:solidFill>
            <a:srgbClr val="FFFFFF">
              <a:shade val="85000"/>
            </a:srgbClr>
          </a:solidFill>
          <a:ln w="88900" cap="sq">
            <a:noFill/>
            <a:miter lim="800000"/>
          </a:ln>
          <a:effectLst>
            <a:outerShdw blurRad="50800" dist="38100" dir="2700000" algn="tl" rotWithShape="0">
              <a:prstClr val="black">
                <a:alpha val="40000"/>
              </a:prst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614609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4E9EFE-395A-8FC0-B477-ACEE06C93B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0BCA9D-7BC7-92DD-4AB8-4D54960FB1F6}"/>
              </a:ext>
            </a:extLst>
          </p:cNvPr>
          <p:cNvSpPr>
            <a:spLocks noGrp="1"/>
          </p:cNvSpPr>
          <p:nvPr>
            <p:ph type="title"/>
          </p:nvPr>
        </p:nvSpPr>
        <p:spPr/>
        <p:txBody>
          <a:bodyPr/>
          <a:lstStyle/>
          <a:p>
            <a:r>
              <a:rPr lang="en-US" dirty="0"/>
              <a:t>Adaptive Striving</a:t>
            </a:r>
            <a:endParaRPr lang="en-US" dirty="0">
              <a:solidFill>
                <a:schemeClr val="bg2"/>
              </a:solidFill>
            </a:endParaRPr>
          </a:p>
        </p:txBody>
      </p:sp>
      <p:sp>
        <p:nvSpPr>
          <p:cNvPr id="5" name="Footer Placeholder 4">
            <a:extLst>
              <a:ext uri="{FF2B5EF4-FFF2-40B4-BE49-F238E27FC236}">
                <a16:creationId xmlns:a16="http://schemas.microsoft.com/office/drawing/2014/main" id="{625A6483-CD07-2935-52B0-6A9F01DBB0AC}"/>
              </a:ext>
            </a:extLst>
          </p:cNvPr>
          <p:cNvSpPr>
            <a:spLocks noGrp="1"/>
          </p:cNvSpPr>
          <p:nvPr>
            <p:ph type="ftr" sz="quarter" idx="15"/>
          </p:nvPr>
        </p:nvSpPr>
        <p:spPr/>
        <p:txBody>
          <a:bodyPr/>
          <a:lstStyle/>
          <a:p>
            <a:pPr algn="l"/>
            <a:r>
              <a:rPr lang="en-US"/>
              <a:t>Anxiety Institute CONFIDENTIAL</a:t>
            </a:r>
          </a:p>
        </p:txBody>
      </p:sp>
      <p:sp>
        <p:nvSpPr>
          <p:cNvPr id="6" name="Slide Number Placeholder 5">
            <a:extLst>
              <a:ext uri="{FF2B5EF4-FFF2-40B4-BE49-F238E27FC236}">
                <a16:creationId xmlns:a16="http://schemas.microsoft.com/office/drawing/2014/main" id="{C962E373-CCC4-0E2D-33E4-1B6356A4FE2C}"/>
              </a:ext>
            </a:extLst>
          </p:cNvPr>
          <p:cNvSpPr>
            <a:spLocks noGrp="1"/>
          </p:cNvSpPr>
          <p:nvPr>
            <p:ph type="sldNum" sz="quarter" idx="16"/>
          </p:nvPr>
        </p:nvSpPr>
        <p:spPr/>
        <p:txBody>
          <a:bodyPr/>
          <a:lstStyle/>
          <a:p>
            <a:fld id="{A5978FC5-35B0-46DC-8DFC-0BFD8A106CAC}" type="slidenum">
              <a:rPr lang="en-US" smtClean="0"/>
              <a:pPr/>
              <a:t>18</a:t>
            </a:fld>
            <a:endParaRPr lang="en-US"/>
          </a:p>
        </p:txBody>
      </p:sp>
      <p:pic>
        <p:nvPicPr>
          <p:cNvPr id="9" name="Picture 8">
            <a:extLst>
              <a:ext uri="{FF2B5EF4-FFF2-40B4-BE49-F238E27FC236}">
                <a16:creationId xmlns:a16="http://schemas.microsoft.com/office/drawing/2014/main" id="{1D87ACFB-A3AD-E415-FA76-47D74D94757D}"/>
              </a:ext>
            </a:extLst>
          </p:cNvPr>
          <p:cNvPicPr>
            <a:picLocks noChangeAspect="1"/>
          </p:cNvPicPr>
          <p:nvPr/>
        </p:nvPicPr>
        <p:blipFill>
          <a:blip r:embed="rId3">
            <a:duotone>
              <a:prstClr val="black"/>
              <a:schemeClr val="accent6">
                <a:tint val="45000"/>
                <a:satMod val="400000"/>
              </a:schemeClr>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867379" y="1507239"/>
            <a:ext cx="8924668" cy="4762520"/>
          </a:xfrm>
          <a:prstGeom prst="rect">
            <a:avLst/>
          </a:prstGeom>
        </p:spPr>
      </p:pic>
      <p:sp>
        <p:nvSpPr>
          <p:cNvPr id="10" name="Oval 9">
            <a:extLst>
              <a:ext uri="{FF2B5EF4-FFF2-40B4-BE49-F238E27FC236}">
                <a16:creationId xmlns:a16="http://schemas.microsoft.com/office/drawing/2014/main" id="{E036395A-71CB-717F-6F13-6701CFA51DBF}"/>
              </a:ext>
            </a:extLst>
          </p:cNvPr>
          <p:cNvSpPr/>
          <p:nvPr/>
        </p:nvSpPr>
        <p:spPr>
          <a:xfrm>
            <a:off x="4291279" y="1390566"/>
            <a:ext cx="2038434" cy="2038434"/>
          </a:xfrm>
          <a:prstGeom prst="ellipse">
            <a:avLst/>
          </a:prstGeom>
          <a:solidFill>
            <a:schemeClr val="accent1">
              <a:alpha val="5000"/>
            </a:schemeClr>
          </a:solidFill>
          <a:ln w="360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1">
            <a:noAutofit/>
          </a:bodyPr>
          <a:lstStyle/>
          <a:p>
            <a:pPr defTabSz="1371600">
              <a:defRPr sz="2000" dirty="0" err="1" smtClean="0"/>
            </a:pPr>
            <a:endParaRPr lang="en-US" sz="3000" dirty="0" err="1">
              <a:solidFill>
                <a:srgbClr val="009999"/>
              </a:solidFill>
              <a:latin typeface="Century Gothic"/>
            </a:endParaRPr>
          </a:p>
        </p:txBody>
      </p:sp>
    </p:spTree>
    <p:extLst>
      <p:ext uri="{BB962C8B-B14F-4D97-AF65-F5344CB8AC3E}">
        <p14:creationId xmlns:p14="http://schemas.microsoft.com/office/powerpoint/2010/main" val="566819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A59E7-F738-3FF8-7AAC-31C07AB08EB9}"/>
            </a:ext>
          </a:extLst>
        </p:cNvPr>
        <p:cNvGrpSpPr/>
        <p:nvPr/>
      </p:nvGrpSpPr>
      <p:grpSpPr>
        <a:xfrm>
          <a:off x="0" y="0"/>
          <a:ext cx="0" cy="0"/>
          <a:chOff x="0" y="0"/>
          <a:chExt cx="0" cy="0"/>
        </a:xfrm>
      </p:grpSpPr>
      <p:sp>
        <p:nvSpPr>
          <p:cNvPr id="7" name="Footer Placeholder 6">
            <a:extLst>
              <a:ext uri="{FF2B5EF4-FFF2-40B4-BE49-F238E27FC236}">
                <a16:creationId xmlns:a16="http://schemas.microsoft.com/office/drawing/2014/main" id="{99B36579-1E95-4323-0184-6A45DD9B64E9}"/>
              </a:ext>
            </a:extLst>
          </p:cNvPr>
          <p:cNvSpPr>
            <a:spLocks noGrp="1"/>
          </p:cNvSpPr>
          <p:nvPr>
            <p:ph type="ftr" sz="quarter" idx="11"/>
          </p:nvPr>
        </p:nvSpPr>
        <p:spPr/>
        <p:txBody>
          <a:bodyPr/>
          <a:lstStyle/>
          <a:p>
            <a:pPr algn="l"/>
            <a:r>
              <a:rPr lang="en-US"/>
              <a:t>Anxiety Institute CONFIDENTIAL</a:t>
            </a:r>
          </a:p>
        </p:txBody>
      </p:sp>
      <p:sp>
        <p:nvSpPr>
          <p:cNvPr id="8" name="Slide Number Placeholder 7">
            <a:extLst>
              <a:ext uri="{FF2B5EF4-FFF2-40B4-BE49-F238E27FC236}">
                <a16:creationId xmlns:a16="http://schemas.microsoft.com/office/drawing/2014/main" id="{A6C550DF-B1DB-6FB0-7B18-A8E675E725CA}"/>
              </a:ext>
            </a:extLst>
          </p:cNvPr>
          <p:cNvSpPr>
            <a:spLocks noGrp="1"/>
          </p:cNvSpPr>
          <p:nvPr>
            <p:ph type="sldNum" sz="quarter" idx="12"/>
          </p:nvPr>
        </p:nvSpPr>
        <p:spPr/>
        <p:txBody>
          <a:bodyPr/>
          <a:lstStyle/>
          <a:p>
            <a:fld id="{A5978FC5-35B0-46DC-8DFC-0BFD8A106CAC}" type="slidenum">
              <a:rPr lang="en-US" smtClean="0"/>
              <a:pPr/>
              <a:t>19</a:t>
            </a:fld>
            <a:endParaRPr lang="en-US"/>
          </a:p>
        </p:txBody>
      </p:sp>
      <p:sp>
        <p:nvSpPr>
          <p:cNvPr id="2" name="Title 1">
            <a:extLst>
              <a:ext uri="{FF2B5EF4-FFF2-40B4-BE49-F238E27FC236}">
                <a16:creationId xmlns:a16="http://schemas.microsoft.com/office/drawing/2014/main" id="{C1328492-342C-7833-5010-6C10FE76FC97}"/>
              </a:ext>
            </a:extLst>
          </p:cNvPr>
          <p:cNvSpPr>
            <a:spLocks noGrp="1"/>
          </p:cNvSpPr>
          <p:nvPr>
            <p:ph type="title"/>
          </p:nvPr>
        </p:nvSpPr>
        <p:spPr>
          <a:xfrm>
            <a:off x="839790" y="1294643"/>
            <a:ext cx="10005419" cy="991358"/>
          </a:xfrm>
        </p:spPr>
        <p:txBody>
          <a:bodyPr/>
          <a:lstStyle/>
          <a:p>
            <a:r>
              <a:rPr lang="en-US" dirty="0"/>
              <a:t>The Pre-Performance Ritual</a:t>
            </a:r>
            <a:br>
              <a:rPr lang="en-US" dirty="0"/>
            </a:br>
            <a:r>
              <a:rPr lang="en-US" sz="1600" dirty="0">
                <a:solidFill>
                  <a:schemeClr val="bg2"/>
                </a:solidFill>
              </a:rPr>
              <a:t>Rituals alone don’t cause burnout - anxiety does</a:t>
            </a:r>
            <a:br>
              <a:rPr lang="en-US" sz="1600" dirty="0">
                <a:solidFill>
                  <a:schemeClr val="bg2"/>
                </a:solidFill>
              </a:rPr>
            </a:br>
            <a:r>
              <a:rPr lang="en-US" sz="1600" dirty="0">
                <a:solidFill>
                  <a:schemeClr val="bg2"/>
                </a:solidFill>
              </a:rPr>
              <a:t>For athletes w/ high anxiety = rituals more likely to become compulsive and detrimental</a:t>
            </a:r>
          </a:p>
        </p:txBody>
      </p:sp>
      <p:sp>
        <p:nvSpPr>
          <p:cNvPr id="4" name="Text Placeholder 3">
            <a:extLst>
              <a:ext uri="{FF2B5EF4-FFF2-40B4-BE49-F238E27FC236}">
                <a16:creationId xmlns:a16="http://schemas.microsoft.com/office/drawing/2014/main" id="{A11C177D-C8D8-F312-58F5-8849851CC76B}"/>
              </a:ext>
            </a:extLst>
          </p:cNvPr>
          <p:cNvSpPr>
            <a:spLocks noGrp="1"/>
          </p:cNvSpPr>
          <p:nvPr>
            <p:ph type="body" sz="quarter" idx="14"/>
          </p:nvPr>
        </p:nvSpPr>
        <p:spPr>
          <a:xfrm>
            <a:off x="839789" y="2723194"/>
            <a:ext cx="5568247" cy="2699144"/>
          </a:xfrm>
        </p:spPr>
        <p:txBody>
          <a:bodyPr/>
          <a:lstStyle/>
          <a:p>
            <a:r>
              <a:rPr lang="en-US" dirty="0"/>
              <a:t>Coaches &amp; Families </a:t>
            </a:r>
          </a:p>
          <a:p>
            <a:pPr lvl="1">
              <a:spcAft>
                <a:spcPts val="600"/>
              </a:spcAft>
            </a:pPr>
            <a:r>
              <a:rPr lang="en-US" dirty="0"/>
              <a:t>Avoid maintaining messaging of rigid pre-performance routines for anxious athletes</a:t>
            </a:r>
          </a:p>
          <a:p>
            <a:pPr lvl="1">
              <a:spcAft>
                <a:spcPts val="600"/>
              </a:spcAft>
            </a:pPr>
            <a:r>
              <a:rPr lang="en-US" dirty="0"/>
              <a:t>Pre-screen athletes for anxiety disorders per best NCAA practices (2016)</a:t>
            </a:r>
          </a:p>
          <a:p>
            <a:pPr lvl="1">
              <a:spcAft>
                <a:spcPts val="600"/>
              </a:spcAft>
            </a:pPr>
            <a:r>
              <a:rPr lang="en-US" dirty="0"/>
              <a:t>Create ways for teammates and athlete support staff to debunk stigma to help athletes seek support</a:t>
            </a:r>
          </a:p>
          <a:p>
            <a:pPr lvl="1">
              <a:spcAft>
                <a:spcPts val="600"/>
              </a:spcAft>
            </a:pPr>
            <a:r>
              <a:rPr lang="en-US" dirty="0"/>
              <a:t>Develop skills to distinguish performance anxiety from diagnosable anxiety disorder</a:t>
            </a:r>
          </a:p>
        </p:txBody>
      </p:sp>
      <p:sp>
        <p:nvSpPr>
          <p:cNvPr id="5" name="Text Placeholder 4">
            <a:extLst>
              <a:ext uri="{FF2B5EF4-FFF2-40B4-BE49-F238E27FC236}">
                <a16:creationId xmlns:a16="http://schemas.microsoft.com/office/drawing/2014/main" id="{F5D99A47-2567-DCFB-578B-002D094EAD6A}"/>
              </a:ext>
            </a:extLst>
          </p:cNvPr>
          <p:cNvSpPr>
            <a:spLocks noGrp="1"/>
          </p:cNvSpPr>
          <p:nvPr>
            <p:ph type="body" sz="quarter" idx="15"/>
          </p:nvPr>
        </p:nvSpPr>
        <p:spPr>
          <a:xfrm>
            <a:off x="6570110" y="2723194"/>
            <a:ext cx="4275099" cy="2699144"/>
          </a:xfrm>
        </p:spPr>
        <p:txBody>
          <a:bodyPr/>
          <a:lstStyle/>
          <a:p>
            <a:r>
              <a:rPr lang="en-US" dirty="0"/>
              <a:t>Athletes</a:t>
            </a:r>
          </a:p>
          <a:p>
            <a:pPr lvl="1"/>
            <a:r>
              <a:rPr lang="en-US" dirty="0"/>
              <a:t>Rigid routines may signal further anxiety</a:t>
            </a:r>
          </a:p>
          <a:p>
            <a:pPr lvl="1"/>
            <a:r>
              <a:rPr lang="en-US" dirty="0"/>
              <a:t>Seek confidential mental health support (teammates view this as trustworthy, not weak)</a:t>
            </a:r>
          </a:p>
          <a:p>
            <a:pPr lvl="1"/>
            <a:r>
              <a:rPr lang="en-US" dirty="0"/>
              <a:t>Educate yourself on anxiety signs</a:t>
            </a:r>
          </a:p>
          <a:p>
            <a:pPr lvl="1"/>
            <a:r>
              <a:rPr lang="en-US" dirty="0"/>
              <a:t>Consider CBT/ ERP if rituals feel detrimental</a:t>
            </a:r>
          </a:p>
        </p:txBody>
      </p:sp>
      <p:pic>
        <p:nvPicPr>
          <p:cNvPr id="12" name="Picture 11">
            <a:extLst>
              <a:ext uri="{FF2B5EF4-FFF2-40B4-BE49-F238E27FC236}">
                <a16:creationId xmlns:a16="http://schemas.microsoft.com/office/drawing/2014/main" id="{DC30CE80-3383-C519-8D13-479CD88C3A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3875" y="2495357"/>
            <a:ext cx="232543" cy="184497"/>
          </a:xfrm>
          <a:prstGeom prst="rect">
            <a:avLst/>
          </a:prstGeom>
        </p:spPr>
      </p:pic>
      <p:pic>
        <p:nvPicPr>
          <p:cNvPr id="13" name="Picture 12">
            <a:extLst>
              <a:ext uri="{FF2B5EF4-FFF2-40B4-BE49-F238E27FC236}">
                <a16:creationId xmlns:a16="http://schemas.microsoft.com/office/drawing/2014/main" id="{B1C96EF4-69FB-AA02-2EA4-4CB6B60C14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56905" y="2493192"/>
            <a:ext cx="232543" cy="184496"/>
          </a:xfrm>
          <a:prstGeom prst="rect">
            <a:avLst/>
          </a:prstGeom>
        </p:spPr>
      </p:pic>
      <p:sp>
        <p:nvSpPr>
          <p:cNvPr id="15" name="Content Placeholder 3">
            <a:extLst>
              <a:ext uri="{FF2B5EF4-FFF2-40B4-BE49-F238E27FC236}">
                <a16:creationId xmlns:a16="http://schemas.microsoft.com/office/drawing/2014/main" id="{1A674E03-A01E-6772-4AB7-B96F87504911}"/>
              </a:ext>
            </a:extLst>
          </p:cNvPr>
          <p:cNvSpPr txBox="1">
            <a:spLocks/>
          </p:cNvSpPr>
          <p:nvPr/>
        </p:nvSpPr>
        <p:spPr>
          <a:xfrm>
            <a:off x="4998732" y="6031253"/>
            <a:ext cx="6173960" cy="238506"/>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1000"/>
              </a:spcBef>
              <a:buFont typeface="Arial" panose="020B0604020202020204" pitchFamily="34" charset="0"/>
              <a:buNone/>
              <a:defRPr sz="1100" b="1" kern="1200" cap="all" spc="40" baseline="0">
                <a:solidFill>
                  <a:schemeClr val="tx1"/>
                </a:solidFill>
                <a:latin typeface="Century Gothic" panose="020B0502020202020204" pitchFamily="34" charset="0"/>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000" b="1" kern="1200">
                <a:solidFill>
                  <a:schemeClr val="tx1"/>
                </a:solidFill>
                <a:latin typeface="Century Gothic" panose="020B0502020202020204" pitchFamily="34" charset="0"/>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800" b="1" kern="1200">
                <a:solidFill>
                  <a:schemeClr val="tx1"/>
                </a:solidFill>
                <a:latin typeface="Century Gothic" panose="020B0502020202020204" pitchFamily="34" charset="0"/>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600" b="1" kern="1200">
                <a:solidFill>
                  <a:schemeClr val="tx1"/>
                </a:solidFill>
                <a:latin typeface="Century Gothic" panose="020B0502020202020204" pitchFamily="34" charset="0"/>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600" b="1" kern="1200">
                <a:solidFill>
                  <a:schemeClr val="tx1"/>
                </a:solidFill>
                <a:latin typeface="Century Gothic" panose="020B0502020202020204"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r"/>
            <a:r>
              <a:rPr lang="en-US" b="0" i="1" dirty="0"/>
              <a:t>(Werner et al., 2021)</a:t>
            </a:r>
          </a:p>
        </p:txBody>
      </p:sp>
    </p:spTree>
    <p:extLst>
      <p:ext uri="{BB962C8B-B14F-4D97-AF65-F5344CB8AC3E}">
        <p14:creationId xmlns:p14="http://schemas.microsoft.com/office/powerpoint/2010/main" val="3586170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B22A1B-77F5-7E5F-A224-701A4FBE3C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822226-83C6-13D1-557D-C4BE0BA367A6}"/>
              </a:ext>
            </a:extLst>
          </p:cNvPr>
          <p:cNvSpPr>
            <a:spLocks noGrp="1"/>
          </p:cNvSpPr>
          <p:nvPr>
            <p:ph type="title"/>
          </p:nvPr>
        </p:nvSpPr>
        <p:spPr/>
        <p:txBody>
          <a:bodyPr/>
          <a:lstStyle/>
          <a:p>
            <a:r>
              <a:rPr lang="en-US" dirty="0"/>
              <a:t>Why This? </a:t>
            </a:r>
          </a:p>
        </p:txBody>
      </p:sp>
      <p:sp>
        <p:nvSpPr>
          <p:cNvPr id="4" name="Footer Placeholder 3">
            <a:extLst>
              <a:ext uri="{FF2B5EF4-FFF2-40B4-BE49-F238E27FC236}">
                <a16:creationId xmlns:a16="http://schemas.microsoft.com/office/drawing/2014/main" id="{BAFC96A3-73D6-E673-4C35-40AE2A126185}"/>
              </a:ext>
            </a:extLst>
          </p:cNvPr>
          <p:cNvSpPr>
            <a:spLocks noGrp="1"/>
          </p:cNvSpPr>
          <p:nvPr>
            <p:ph type="ftr" sz="quarter" idx="15"/>
          </p:nvPr>
        </p:nvSpPr>
        <p:spPr/>
        <p:txBody>
          <a:bodyPr/>
          <a:lstStyle/>
          <a:p>
            <a:pPr algn="l"/>
            <a:r>
              <a:rPr lang="en-US"/>
              <a:t>Anxiety Institute CONFIDENTIAL</a:t>
            </a:r>
          </a:p>
        </p:txBody>
      </p:sp>
      <p:sp>
        <p:nvSpPr>
          <p:cNvPr id="5" name="Slide Number Placeholder 4">
            <a:extLst>
              <a:ext uri="{FF2B5EF4-FFF2-40B4-BE49-F238E27FC236}">
                <a16:creationId xmlns:a16="http://schemas.microsoft.com/office/drawing/2014/main" id="{DDC85FB5-851B-4CB3-FF1B-310CCCFFFFF5}"/>
              </a:ext>
            </a:extLst>
          </p:cNvPr>
          <p:cNvSpPr>
            <a:spLocks noGrp="1"/>
          </p:cNvSpPr>
          <p:nvPr>
            <p:ph type="sldNum" sz="quarter" idx="16"/>
          </p:nvPr>
        </p:nvSpPr>
        <p:spPr/>
        <p:txBody>
          <a:bodyPr/>
          <a:lstStyle/>
          <a:p>
            <a:fld id="{A5978FC5-35B0-46DC-8DFC-0BFD8A106CAC}" type="slidenum">
              <a:rPr lang="en-US" smtClean="0"/>
              <a:pPr/>
              <a:t>2</a:t>
            </a:fld>
            <a:endParaRPr lang="en-US"/>
          </a:p>
        </p:txBody>
      </p:sp>
      <p:sp>
        <p:nvSpPr>
          <p:cNvPr id="8" name="Freeform 2">
            <a:extLst>
              <a:ext uri="{FF2B5EF4-FFF2-40B4-BE49-F238E27FC236}">
                <a16:creationId xmlns:a16="http://schemas.microsoft.com/office/drawing/2014/main" id="{A17EC4F0-046A-46BC-C323-8C8AE7C33E32}"/>
              </a:ext>
            </a:extLst>
          </p:cNvPr>
          <p:cNvSpPr/>
          <p:nvPr/>
        </p:nvSpPr>
        <p:spPr>
          <a:xfrm>
            <a:off x="4290219" y="565637"/>
            <a:ext cx="3434637" cy="5712900"/>
          </a:xfrm>
          <a:custGeom>
            <a:avLst/>
            <a:gdLst/>
            <a:ahLst/>
            <a:cxnLst/>
            <a:rect l="l" t="t" r="r" b="b"/>
            <a:pathLst>
              <a:path w="4459246" h="6701955">
                <a:moveTo>
                  <a:pt x="0" y="0"/>
                </a:moveTo>
                <a:lnTo>
                  <a:pt x="4459246" y="0"/>
                </a:lnTo>
                <a:lnTo>
                  <a:pt x="4459246" y="6701955"/>
                </a:lnTo>
                <a:lnTo>
                  <a:pt x="0" y="6701955"/>
                </a:lnTo>
                <a:lnTo>
                  <a:pt x="0" y="0"/>
                </a:lnTo>
                <a:close/>
              </a:path>
            </a:pathLst>
          </a:custGeom>
          <a:blipFill>
            <a:blip r:embed="rId3"/>
            <a:stretch>
              <a:fillRect l="-6810" r="-6782"/>
            </a:stretch>
          </a:blipFill>
          <a:effectLst>
            <a:outerShdw blurRad="50800" dist="38100" dir="2700000" algn="tl" rotWithShape="0">
              <a:prstClr val="black">
                <a:alpha val="40000"/>
              </a:prstClr>
            </a:outerShdw>
          </a:effectLst>
        </p:spPr>
        <p:txBody>
          <a:bodyPr/>
          <a:lstStyle/>
          <a:p>
            <a:endParaRPr lang="en-US"/>
          </a:p>
        </p:txBody>
      </p:sp>
      <p:sp>
        <p:nvSpPr>
          <p:cNvPr id="9" name="Freeform 3">
            <a:extLst>
              <a:ext uri="{FF2B5EF4-FFF2-40B4-BE49-F238E27FC236}">
                <a16:creationId xmlns:a16="http://schemas.microsoft.com/office/drawing/2014/main" id="{D324AA04-BA8E-3871-14BF-002DB277254D}"/>
              </a:ext>
            </a:extLst>
          </p:cNvPr>
          <p:cNvSpPr/>
          <p:nvPr/>
        </p:nvSpPr>
        <p:spPr>
          <a:xfrm>
            <a:off x="839380" y="1801022"/>
            <a:ext cx="3380770" cy="3255955"/>
          </a:xfrm>
          <a:custGeom>
            <a:avLst/>
            <a:gdLst/>
            <a:ahLst/>
            <a:cxnLst/>
            <a:rect l="l" t="t" r="r" b="b"/>
            <a:pathLst>
              <a:path w="6958870" h="6701955">
                <a:moveTo>
                  <a:pt x="0" y="0"/>
                </a:moveTo>
                <a:lnTo>
                  <a:pt x="6958870" y="0"/>
                </a:lnTo>
                <a:lnTo>
                  <a:pt x="6958870" y="6701955"/>
                </a:lnTo>
                <a:lnTo>
                  <a:pt x="0" y="6701955"/>
                </a:lnTo>
                <a:lnTo>
                  <a:pt x="0" y="0"/>
                </a:lnTo>
                <a:close/>
              </a:path>
            </a:pathLst>
          </a:custGeom>
          <a:blipFill>
            <a:blip r:embed="rId4"/>
            <a:stretch>
              <a:fillRect t="-2571"/>
            </a:stretch>
          </a:blipFill>
          <a:effectLst>
            <a:outerShdw blurRad="50800" dist="38100" dir="2700000" algn="tl" rotWithShape="0">
              <a:prstClr val="black">
                <a:alpha val="40000"/>
              </a:prstClr>
            </a:outerShdw>
          </a:effectLst>
        </p:spPr>
        <p:txBody>
          <a:bodyPr/>
          <a:lstStyle/>
          <a:p>
            <a:endParaRPr lang="en-US"/>
          </a:p>
        </p:txBody>
      </p:sp>
      <p:sp>
        <p:nvSpPr>
          <p:cNvPr id="10" name="Freeform 4">
            <a:extLst>
              <a:ext uri="{FF2B5EF4-FFF2-40B4-BE49-F238E27FC236}">
                <a16:creationId xmlns:a16="http://schemas.microsoft.com/office/drawing/2014/main" id="{F8390D86-ACD1-2665-C0E0-FE7608A37834}"/>
              </a:ext>
            </a:extLst>
          </p:cNvPr>
          <p:cNvSpPr/>
          <p:nvPr/>
        </p:nvSpPr>
        <p:spPr>
          <a:xfrm>
            <a:off x="7794925" y="562706"/>
            <a:ext cx="3251600" cy="5718762"/>
          </a:xfrm>
          <a:custGeom>
            <a:avLst/>
            <a:gdLst/>
            <a:ahLst/>
            <a:cxnLst/>
            <a:rect l="l" t="t" r="r" b="b"/>
            <a:pathLst>
              <a:path w="4337356" h="6701955">
                <a:moveTo>
                  <a:pt x="0" y="0"/>
                </a:moveTo>
                <a:lnTo>
                  <a:pt x="4337356" y="0"/>
                </a:lnTo>
                <a:lnTo>
                  <a:pt x="4337356" y="6701955"/>
                </a:lnTo>
                <a:lnTo>
                  <a:pt x="0" y="6701955"/>
                </a:lnTo>
                <a:lnTo>
                  <a:pt x="0" y="0"/>
                </a:lnTo>
                <a:close/>
              </a:path>
            </a:pathLst>
          </a:custGeom>
          <a:blipFill>
            <a:blip r:embed="rId5"/>
            <a:stretch>
              <a:fillRect l="-1" t="-2571" r="-13823"/>
            </a:stretch>
          </a:blipFill>
          <a:effectLst>
            <a:outerShdw blurRad="50800" dist="38100" dir="2700000" algn="tl" rotWithShape="0">
              <a:prstClr val="black">
                <a:alpha val="40000"/>
              </a:prstClr>
            </a:outerShdw>
          </a:effectLst>
        </p:spPr>
        <p:txBody>
          <a:bodyPr/>
          <a:lstStyle/>
          <a:p>
            <a:endParaRPr lang="en-US"/>
          </a:p>
        </p:txBody>
      </p:sp>
    </p:spTree>
    <p:extLst>
      <p:ext uri="{BB962C8B-B14F-4D97-AF65-F5344CB8AC3E}">
        <p14:creationId xmlns:p14="http://schemas.microsoft.com/office/powerpoint/2010/main" val="985021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88AD01-9509-E99E-F237-EBB60FE8F9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098F07-12FF-9BE1-5967-488F461CCB35}"/>
              </a:ext>
            </a:extLst>
          </p:cNvPr>
          <p:cNvSpPr>
            <a:spLocks noGrp="1"/>
          </p:cNvSpPr>
          <p:nvPr>
            <p:ph type="title"/>
          </p:nvPr>
        </p:nvSpPr>
        <p:spPr/>
        <p:txBody>
          <a:bodyPr/>
          <a:lstStyle/>
          <a:p>
            <a:r>
              <a:rPr lang="en-US" dirty="0"/>
              <a:t>Clinicians</a:t>
            </a:r>
            <a:endParaRPr lang="en-US" dirty="0">
              <a:solidFill>
                <a:schemeClr val="bg2"/>
              </a:solidFill>
            </a:endParaRPr>
          </a:p>
        </p:txBody>
      </p:sp>
      <p:sp>
        <p:nvSpPr>
          <p:cNvPr id="3" name="Text Placeholder 2">
            <a:extLst>
              <a:ext uri="{FF2B5EF4-FFF2-40B4-BE49-F238E27FC236}">
                <a16:creationId xmlns:a16="http://schemas.microsoft.com/office/drawing/2014/main" id="{8F620AB0-FD4B-678B-90AF-5C14A8599E44}"/>
              </a:ext>
            </a:extLst>
          </p:cNvPr>
          <p:cNvSpPr>
            <a:spLocks noGrp="1"/>
          </p:cNvSpPr>
          <p:nvPr>
            <p:ph type="body" sz="quarter" idx="17"/>
          </p:nvPr>
        </p:nvSpPr>
        <p:spPr/>
        <p:txBody>
          <a:bodyPr/>
          <a:lstStyle/>
          <a:p>
            <a:pPr marL="0" indent="0">
              <a:buNone/>
            </a:pPr>
            <a:r>
              <a:rPr lang="en-US" sz="1600" b="1" dirty="0"/>
              <a:t>Engage in ERP planning</a:t>
            </a:r>
          </a:p>
          <a:p>
            <a:r>
              <a:rPr lang="en-US" sz="1600" dirty="0"/>
              <a:t>“Do you have to do it?”</a:t>
            </a:r>
          </a:p>
          <a:p>
            <a:pPr lvl="1"/>
            <a:r>
              <a:rPr lang="en-US" sz="1600" dirty="0"/>
              <a:t>“Can you tolerate not doing it?”</a:t>
            </a:r>
          </a:p>
          <a:p>
            <a:pPr lvl="2"/>
            <a:r>
              <a:rPr lang="en-US" sz="1600" dirty="0"/>
              <a:t>Explain why overcorrecting for long term freedom may make sense</a:t>
            </a:r>
          </a:p>
        </p:txBody>
      </p:sp>
      <p:sp>
        <p:nvSpPr>
          <p:cNvPr id="5" name="Footer Placeholder 4">
            <a:extLst>
              <a:ext uri="{FF2B5EF4-FFF2-40B4-BE49-F238E27FC236}">
                <a16:creationId xmlns:a16="http://schemas.microsoft.com/office/drawing/2014/main" id="{684F496E-3EE5-AB25-D9ED-9364D77BCBFF}"/>
              </a:ext>
            </a:extLst>
          </p:cNvPr>
          <p:cNvSpPr>
            <a:spLocks noGrp="1"/>
          </p:cNvSpPr>
          <p:nvPr>
            <p:ph type="ftr" sz="quarter" idx="15"/>
          </p:nvPr>
        </p:nvSpPr>
        <p:spPr/>
        <p:txBody>
          <a:bodyPr/>
          <a:lstStyle/>
          <a:p>
            <a:pPr algn="l"/>
            <a:r>
              <a:rPr lang="en-US"/>
              <a:t>Anxiety Institute CONFIDENTIAL</a:t>
            </a:r>
          </a:p>
        </p:txBody>
      </p:sp>
      <p:sp>
        <p:nvSpPr>
          <p:cNvPr id="6" name="Slide Number Placeholder 5">
            <a:extLst>
              <a:ext uri="{FF2B5EF4-FFF2-40B4-BE49-F238E27FC236}">
                <a16:creationId xmlns:a16="http://schemas.microsoft.com/office/drawing/2014/main" id="{BC065D12-8C0D-010F-AA3C-D1EA76E47549}"/>
              </a:ext>
            </a:extLst>
          </p:cNvPr>
          <p:cNvSpPr>
            <a:spLocks noGrp="1"/>
          </p:cNvSpPr>
          <p:nvPr>
            <p:ph type="sldNum" sz="quarter" idx="16"/>
          </p:nvPr>
        </p:nvSpPr>
        <p:spPr/>
        <p:txBody>
          <a:bodyPr/>
          <a:lstStyle/>
          <a:p>
            <a:fld id="{A5978FC5-35B0-46DC-8DFC-0BFD8A106CAC}" type="slidenum">
              <a:rPr lang="en-US" smtClean="0"/>
              <a:pPr/>
              <a:t>20</a:t>
            </a:fld>
            <a:endParaRPr lang="en-US"/>
          </a:p>
        </p:txBody>
      </p:sp>
      <p:sp>
        <p:nvSpPr>
          <p:cNvPr id="8" name="TextBox 7">
            <a:extLst>
              <a:ext uri="{FF2B5EF4-FFF2-40B4-BE49-F238E27FC236}">
                <a16:creationId xmlns:a16="http://schemas.microsoft.com/office/drawing/2014/main" id="{DC89F97B-D0AA-6949-FB8F-00C5289D6EE7}"/>
              </a:ext>
            </a:extLst>
          </p:cNvPr>
          <p:cNvSpPr txBox="1"/>
          <p:nvPr/>
        </p:nvSpPr>
        <p:spPr>
          <a:xfrm>
            <a:off x="3721395" y="4290348"/>
            <a:ext cx="3064985" cy="734605"/>
          </a:xfrm>
          <a:prstGeom prst="roundRect">
            <a:avLst/>
          </a:prstGeom>
          <a:solidFill>
            <a:schemeClr val="accent4"/>
          </a:solidFill>
          <a:ln w="12700">
            <a:solidFill>
              <a:schemeClr val="bg1"/>
            </a:solidFill>
          </a:ln>
          <a:effectLst>
            <a:outerShdw blurRad="50800" dist="38100" dir="2700000" algn="tl" rotWithShape="0">
              <a:prstClr val="black">
                <a:alpha val="40000"/>
              </a:prstClr>
            </a:outerShdw>
          </a:effectLst>
        </p:spPr>
        <p:txBody>
          <a:bodyPr wrap="square" rtlCol="0">
            <a:noAutofit/>
          </a:bodyPr>
          <a:lstStyle/>
          <a:p>
            <a:pPr algn="ctr"/>
            <a:r>
              <a:rPr lang="en-US" sz="2000" dirty="0">
                <a:solidFill>
                  <a:schemeClr val="bg1"/>
                </a:solidFill>
              </a:rPr>
              <a:t>Pre-Performance Routines</a:t>
            </a:r>
          </a:p>
        </p:txBody>
      </p:sp>
      <p:sp>
        <p:nvSpPr>
          <p:cNvPr id="9" name="TextBox 8">
            <a:extLst>
              <a:ext uri="{FF2B5EF4-FFF2-40B4-BE49-F238E27FC236}">
                <a16:creationId xmlns:a16="http://schemas.microsoft.com/office/drawing/2014/main" id="{01B81479-3111-24B7-F819-A4DB1DE5AD71}"/>
              </a:ext>
            </a:extLst>
          </p:cNvPr>
          <p:cNvSpPr txBox="1"/>
          <p:nvPr/>
        </p:nvSpPr>
        <p:spPr>
          <a:xfrm>
            <a:off x="8169008" y="4290347"/>
            <a:ext cx="2572497" cy="734605"/>
          </a:xfrm>
          <a:prstGeom prst="roundRect">
            <a:avLst/>
          </a:prstGeom>
          <a:solidFill>
            <a:schemeClr val="accent1"/>
          </a:solidFill>
          <a:ln w="12700">
            <a:solidFill>
              <a:schemeClr val="bg1"/>
            </a:solidFill>
          </a:ln>
          <a:effectLst>
            <a:outerShdw blurRad="50800" dist="38100" dir="2700000" algn="tl" rotWithShape="0">
              <a:prstClr val="black">
                <a:alpha val="40000"/>
              </a:prstClr>
            </a:outerShdw>
          </a:effectLst>
        </p:spPr>
        <p:txBody>
          <a:bodyPr wrap="square" rtlCol="0" anchor="ctr">
            <a:noAutofit/>
          </a:bodyPr>
          <a:lstStyle/>
          <a:p>
            <a:pPr algn="ctr"/>
            <a:r>
              <a:rPr lang="en-US" sz="2000" dirty="0">
                <a:solidFill>
                  <a:schemeClr val="bg1"/>
                </a:solidFill>
              </a:rPr>
              <a:t>Rituals</a:t>
            </a:r>
          </a:p>
        </p:txBody>
      </p:sp>
      <p:pic>
        <p:nvPicPr>
          <p:cNvPr id="11" name="Graphic 10" descr="Caret Right with solid fill">
            <a:extLst>
              <a:ext uri="{FF2B5EF4-FFF2-40B4-BE49-F238E27FC236}">
                <a16:creationId xmlns:a16="http://schemas.microsoft.com/office/drawing/2014/main" id="{8E094A01-7870-5953-0E87-D9D2E986471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975768" y="4200449"/>
            <a:ext cx="914400" cy="914400"/>
          </a:xfrm>
          <a:prstGeom prst="rect">
            <a:avLst/>
          </a:prstGeom>
        </p:spPr>
      </p:pic>
      <p:pic>
        <p:nvPicPr>
          <p:cNvPr id="13" name="Graphic 12" descr="Checkmark with solid fill">
            <a:extLst>
              <a:ext uri="{FF2B5EF4-FFF2-40B4-BE49-F238E27FC236}">
                <a16:creationId xmlns:a16="http://schemas.microsoft.com/office/drawing/2014/main" id="{A99C4335-1A9C-2DE1-ED76-5B9664C1B37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494936" y="3934468"/>
            <a:ext cx="914400" cy="914400"/>
          </a:xfrm>
          <a:prstGeom prst="rect">
            <a:avLst/>
          </a:prstGeom>
        </p:spPr>
      </p:pic>
      <p:pic>
        <p:nvPicPr>
          <p:cNvPr id="15" name="Graphic 14" descr="Close with solid fill">
            <a:extLst>
              <a:ext uri="{FF2B5EF4-FFF2-40B4-BE49-F238E27FC236}">
                <a16:creationId xmlns:a16="http://schemas.microsoft.com/office/drawing/2014/main" id="{C3199DBD-465A-E8DE-E53A-C02CFCB7C73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770849" y="3934468"/>
            <a:ext cx="914400" cy="914400"/>
          </a:xfrm>
          <a:prstGeom prst="rect">
            <a:avLst/>
          </a:prstGeom>
        </p:spPr>
      </p:pic>
      <p:sp>
        <p:nvSpPr>
          <p:cNvPr id="16" name="Content Placeholder 3">
            <a:extLst>
              <a:ext uri="{FF2B5EF4-FFF2-40B4-BE49-F238E27FC236}">
                <a16:creationId xmlns:a16="http://schemas.microsoft.com/office/drawing/2014/main" id="{56338C63-9511-28A7-3B16-93FF7DF527CE}"/>
              </a:ext>
            </a:extLst>
          </p:cNvPr>
          <p:cNvSpPr txBox="1">
            <a:spLocks/>
          </p:cNvSpPr>
          <p:nvPr/>
        </p:nvSpPr>
        <p:spPr>
          <a:xfrm>
            <a:off x="4998732" y="6031253"/>
            <a:ext cx="6173960" cy="238506"/>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1000"/>
              </a:spcBef>
              <a:buFont typeface="Arial" panose="020B0604020202020204" pitchFamily="34" charset="0"/>
              <a:buNone/>
              <a:defRPr sz="1100" b="1" kern="1200" cap="all" spc="40" baseline="0">
                <a:solidFill>
                  <a:schemeClr val="tx1"/>
                </a:solidFill>
                <a:latin typeface="Century Gothic" panose="020B0502020202020204" pitchFamily="34" charset="0"/>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000" b="1" kern="1200">
                <a:solidFill>
                  <a:schemeClr val="tx1"/>
                </a:solidFill>
                <a:latin typeface="Century Gothic" panose="020B0502020202020204" pitchFamily="34" charset="0"/>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800" b="1" kern="1200">
                <a:solidFill>
                  <a:schemeClr val="tx1"/>
                </a:solidFill>
                <a:latin typeface="Century Gothic" panose="020B0502020202020204" pitchFamily="34" charset="0"/>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600" b="1" kern="1200">
                <a:solidFill>
                  <a:schemeClr val="tx1"/>
                </a:solidFill>
                <a:latin typeface="Century Gothic" panose="020B0502020202020204" pitchFamily="34" charset="0"/>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600" b="1" kern="1200">
                <a:solidFill>
                  <a:schemeClr val="tx1"/>
                </a:solidFill>
                <a:latin typeface="Century Gothic" panose="020B0502020202020204"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r"/>
            <a:r>
              <a:rPr lang="en-US" b="0" i="1" dirty="0"/>
              <a:t>(Werner et al., 2021)</a:t>
            </a:r>
          </a:p>
        </p:txBody>
      </p:sp>
    </p:spTree>
    <p:extLst>
      <p:ext uri="{BB962C8B-B14F-4D97-AF65-F5344CB8AC3E}">
        <p14:creationId xmlns:p14="http://schemas.microsoft.com/office/powerpoint/2010/main" val="2189550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B18E54-31DA-1AEE-3D23-8C5071B02E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2D02D0-CFBD-D4C4-924C-A5683811EF63}"/>
              </a:ext>
            </a:extLst>
          </p:cNvPr>
          <p:cNvSpPr>
            <a:spLocks noGrp="1"/>
          </p:cNvSpPr>
          <p:nvPr>
            <p:ph type="title"/>
          </p:nvPr>
        </p:nvSpPr>
        <p:spPr>
          <a:xfrm>
            <a:off x="839790" y="1298449"/>
            <a:ext cx="9516322" cy="413394"/>
          </a:xfrm>
        </p:spPr>
        <p:txBody>
          <a:bodyPr/>
          <a:lstStyle/>
          <a:p>
            <a:r>
              <a:rPr lang="en-US" dirty="0"/>
              <a:t>Natural Course Of An Emotion…</a:t>
            </a:r>
            <a:endParaRPr lang="en-US" dirty="0">
              <a:solidFill>
                <a:schemeClr val="bg2"/>
              </a:solidFill>
            </a:endParaRPr>
          </a:p>
        </p:txBody>
      </p:sp>
      <p:sp>
        <p:nvSpPr>
          <p:cNvPr id="5" name="Footer Placeholder 4">
            <a:extLst>
              <a:ext uri="{FF2B5EF4-FFF2-40B4-BE49-F238E27FC236}">
                <a16:creationId xmlns:a16="http://schemas.microsoft.com/office/drawing/2014/main" id="{9050EEF8-CEF3-1B64-2CCA-3A45F708F755}"/>
              </a:ext>
            </a:extLst>
          </p:cNvPr>
          <p:cNvSpPr>
            <a:spLocks noGrp="1"/>
          </p:cNvSpPr>
          <p:nvPr>
            <p:ph type="ftr" sz="quarter" idx="15"/>
          </p:nvPr>
        </p:nvSpPr>
        <p:spPr/>
        <p:txBody>
          <a:bodyPr/>
          <a:lstStyle/>
          <a:p>
            <a:pPr algn="l"/>
            <a:r>
              <a:rPr lang="en-US"/>
              <a:t>Anxiety Institute CONFIDENTIAL</a:t>
            </a:r>
          </a:p>
        </p:txBody>
      </p:sp>
      <p:sp>
        <p:nvSpPr>
          <p:cNvPr id="6" name="Slide Number Placeholder 5">
            <a:extLst>
              <a:ext uri="{FF2B5EF4-FFF2-40B4-BE49-F238E27FC236}">
                <a16:creationId xmlns:a16="http://schemas.microsoft.com/office/drawing/2014/main" id="{5216610D-B846-882A-4ABF-CE15926F9AAD}"/>
              </a:ext>
            </a:extLst>
          </p:cNvPr>
          <p:cNvSpPr>
            <a:spLocks noGrp="1"/>
          </p:cNvSpPr>
          <p:nvPr>
            <p:ph type="sldNum" sz="quarter" idx="16"/>
          </p:nvPr>
        </p:nvSpPr>
        <p:spPr/>
        <p:txBody>
          <a:bodyPr/>
          <a:lstStyle/>
          <a:p>
            <a:fld id="{A5978FC5-35B0-46DC-8DFC-0BFD8A106CAC}" type="slidenum">
              <a:rPr lang="en-US" smtClean="0"/>
              <a:pPr/>
              <a:t>21</a:t>
            </a:fld>
            <a:endParaRPr lang="en-US"/>
          </a:p>
        </p:txBody>
      </p:sp>
      <p:sp>
        <p:nvSpPr>
          <p:cNvPr id="3" name="Freeform: Shape 7">
            <a:extLst>
              <a:ext uri="{FF2B5EF4-FFF2-40B4-BE49-F238E27FC236}">
                <a16:creationId xmlns:a16="http://schemas.microsoft.com/office/drawing/2014/main" id="{4BF9C184-BCE8-464C-BB54-E5316C58D4FE}"/>
              </a:ext>
            </a:extLst>
          </p:cNvPr>
          <p:cNvSpPr/>
          <p:nvPr/>
        </p:nvSpPr>
        <p:spPr>
          <a:xfrm>
            <a:off x="2215806" y="2338940"/>
            <a:ext cx="7407586" cy="3543467"/>
          </a:xfrm>
          <a:custGeom>
            <a:avLst/>
            <a:gdLst>
              <a:gd name="connsiteX0" fmla="*/ 0 w 6834554"/>
              <a:gd name="connsiteY0" fmla="*/ 3196809 h 3865025"/>
              <a:gd name="connsiteX1" fmla="*/ 2016370 w 6834554"/>
              <a:gd name="connsiteY1" fmla="*/ 8132 h 3865025"/>
              <a:gd name="connsiteX2" fmla="*/ 4220308 w 6834554"/>
              <a:gd name="connsiteY2" fmla="*/ 2329302 h 3865025"/>
              <a:gd name="connsiteX3" fmla="*/ 6834554 w 6834554"/>
              <a:gd name="connsiteY3" fmla="*/ 3865025 h 3865025"/>
            </a:gdLst>
            <a:ahLst/>
            <a:cxnLst>
              <a:cxn ang="0">
                <a:pos x="connsiteX0" y="connsiteY0"/>
              </a:cxn>
              <a:cxn ang="0">
                <a:pos x="connsiteX1" y="connsiteY1"/>
              </a:cxn>
              <a:cxn ang="0">
                <a:pos x="connsiteX2" y="connsiteY2"/>
              </a:cxn>
              <a:cxn ang="0">
                <a:pos x="connsiteX3" y="connsiteY3"/>
              </a:cxn>
            </a:cxnLst>
            <a:rect l="l" t="t" r="r" b="b"/>
            <a:pathLst>
              <a:path w="6834554" h="3865025">
                <a:moveTo>
                  <a:pt x="0" y="3196809"/>
                </a:moveTo>
                <a:cubicBezTo>
                  <a:pt x="656492" y="1674762"/>
                  <a:pt x="1312985" y="152716"/>
                  <a:pt x="2016370" y="8132"/>
                </a:cubicBezTo>
                <a:cubicBezTo>
                  <a:pt x="2719755" y="-136452"/>
                  <a:pt x="3417277" y="1686487"/>
                  <a:pt x="4220308" y="2329302"/>
                </a:cubicBezTo>
                <a:cubicBezTo>
                  <a:pt x="5023339" y="2972117"/>
                  <a:pt x="6232769" y="3235887"/>
                  <a:pt x="6834554" y="3865025"/>
                </a:cubicBezTo>
              </a:path>
            </a:pathLst>
          </a:custGeom>
          <a:noFill/>
          <a:ln w="762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2700" dirty="0">
              <a:solidFill>
                <a:prstClr val="white"/>
              </a:solidFill>
              <a:latin typeface="Century Gothic"/>
              <a:sym typeface="Arial"/>
            </a:endParaRPr>
          </a:p>
        </p:txBody>
      </p:sp>
      <p:sp>
        <p:nvSpPr>
          <p:cNvPr id="11" name="Star: 4 Points 10">
            <a:extLst>
              <a:ext uri="{FF2B5EF4-FFF2-40B4-BE49-F238E27FC236}">
                <a16:creationId xmlns:a16="http://schemas.microsoft.com/office/drawing/2014/main" id="{2F592B6B-C9C7-B1AB-E6F8-4A317BF1F40B}"/>
              </a:ext>
            </a:extLst>
          </p:cNvPr>
          <p:cNvSpPr/>
          <p:nvPr/>
        </p:nvSpPr>
        <p:spPr>
          <a:xfrm>
            <a:off x="4266739" y="1986176"/>
            <a:ext cx="772248" cy="763893"/>
          </a:xfrm>
          <a:prstGeom prst="star4">
            <a:avLst/>
          </a:prstGeom>
          <a:solidFill>
            <a:schemeClr val="accent2"/>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2700">
              <a:solidFill>
                <a:prstClr val="white"/>
              </a:solidFill>
              <a:latin typeface="Century Gothic"/>
              <a:sym typeface="Arial"/>
            </a:endParaRPr>
          </a:p>
        </p:txBody>
      </p:sp>
      <p:pic>
        <p:nvPicPr>
          <p:cNvPr id="12" name="Graphic 11" descr="Excellent with solid fill">
            <a:extLst>
              <a:ext uri="{FF2B5EF4-FFF2-40B4-BE49-F238E27FC236}">
                <a16:creationId xmlns:a16="http://schemas.microsoft.com/office/drawing/2014/main" id="{7A859E56-0EDC-EF19-A75E-61D410D1428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049488" y="5244092"/>
            <a:ext cx="1208230" cy="1208230"/>
          </a:xfrm>
          <a:prstGeom prst="rect">
            <a:avLst/>
          </a:prstGeom>
        </p:spPr>
      </p:pic>
      <p:pic>
        <p:nvPicPr>
          <p:cNvPr id="21" name="Graphic 20" descr="Arrow: Rotate right with solid fill">
            <a:extLst>
              <a:ext uri="{FF2B5EF4-FFF2-40B4-BE49-F238E27FC236}">
                <a16:creationId xmlns:a16="http://schemas.microsoft.com/office/drawing/2014/main" id="{3099CCE8-CBBA-4BEA-9A01-8E5A4663808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8535678">
            <a:off x="2664925" y="1840001"/>
            <a:ext cx="1256380" cy="1256380"/>
          </a:xfrm>
          <a:prstGeom prst="rect">
            <a:avLst/>
          </a:prstGeom>
        </p:spPr>
      </p:pic>
      <p:pic>
        <p:nvPicPr>
          <p:cNvPr id="22" name="Graphic 21" descr="Arrow: Rotate right with solid fill">
            <a:extLst>
              <a:ext uri="{FF2B5EF4-FFF2-40B4-BE49-F238E27FC236}">
                <a16:creationId xmlns:a16="http://schemas.microsoft.com/office/drawing/2014/main" id="{A4DED950-DA2C-3415-AB1F-8C03401777C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8362680">
            <a:off x="3314461" y="2906716"/>
            <a:ext cx="1256380" cy="1256380"/>
          </a:xfrm>
          <a:prstGeom prst="rect">
            <a:avLst/>
          </a:prstGeom>
        </p:spPr>
      </p:pic>
      <p:cxnSp>
        <p:nvCxnSpPr>
          <p:cNvPr id="24" name="Straight Connector 23">
            <a:extLst>
              <a:ext uri="{FF2B5EF4-FFF2-40B4-BE49-F238E27FC236}">
                <a16:creationId xmlns:a16="http://schemas.microsoft.com/office/drawing/2014/main" id="{59D7EA26-739C-7A96-831A-538B05F5E4F7}"/>
              </a:ext>
            </a:extLst>
          </p:cNvPr>
          <p:cNvCxnSpPr/>
          <p:nvPr/>
        </p:nvCxnSpPr>
        <p:spPr>
          <a:xfrm>
            <a:off x="3247329" y="2676479"/>
            <a:ext cx="649536" cy="601533"/>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61306A0E-A880-D763-D95E-D913AA9EF66F}"/>
              </a:ext>
            </a:extLst>
          </p:cNvPr>
          <p:cNvSpPr txBox="1"/>
          <p:nvPr/>
        </p:nvSpPr>
        <p:spPr>
          <a:xfrm>
            <a:off x="1072807" y="2900125"/>
            <a:ext cx="1900574" cy="1210548"/>
          </a:xfrm>
          <a:prstGeom prst="rect">
            <a:avLst/>
          </a:prstGeom>
          <a:noFill/>
        </p:spPr>
        <p:txBody>
          <a:bodyPr wrap="square" rtlCol="0">
            <a:noAutofit/>
          </a:bodyPr>
          <a:lstStyle/>
          <a:p>
            <a:r>
              <a:rPr lang="en-US" b="1" dirty="0"/>
              <a:t>Compulsion —Emotion is temporarily neutralized </a:t>
            </a:r>
          </a:p>
        </p:txBody>
      </p:sp>
      <p:sp>
        <p:nvSpPr>
          <p:cNvPr id="26" name="TextBox 25">
            <a:extLst>
              <a:ext uri="{FF2B5EF4-FFF2-40B4-BE49-F238E27FC236}">
                <a16:creationId xmlns:a16="http://schemas.microsoft.com/office/drawing/2014/main" id="{5B4DA69E-717B-FD0F-3C7D-F1A3C4F9D7C4}"/>
              </a:ext>
            </a:extLst>
          </p:cNvPr>
          <p:cNvSpPr txBox="1"/>
          <p:nvPr/>
        </p:nvSpPr>
        <p:spPr>
          <a:xfrm>
            <a:off x="1586829" y="5402708"/>
            <a:ext cx="2953640" cy="682250"/>
          </a:xfrm>
          <a:prstGeom prst="rect">
            <a:avLst/>
          </a:prstGeom>
          <a:noFill/>
        </p:spPr>
        <p:txBody>
          <a:bodyPr wrap="square" rtlCol="0">
            <a:noAutofit/>
          </a:bodyPr>
          <a:lstStyle/>
          <a:p>
            <a:r>
              <a:rPr lang="en-US" b="1" dirty="0"/>
              <a:t>Intrusive thought/anxiety provoking situation</a:t>
            </a:r>
          </a:p>
          <a:p>
            <a:endParaRPr lang="en-US" b="1" dirty="0"/>
          </a:p>
        </p:txBody>
      </p:sp>
      <p:sp>
        <p:nvSpPr>
          <p:cNvPr id="27" name="TextBox 26">
            <a:extLst>
              <a:ext uri="{FF2B5EF4-FFF2-40B4-BE49-F238E27FC236}">
                <a16:creationId xmlns:a16="http://schemas.microsoft.com/office/drawing/2014/main" id="{27A38CAB-9AAD-D03B-0491-58A7C6C4A857}"/>
              </a:ext>
            </a:extLst>
          </p:cNvPr>
          <p:cNvSpPr txBox="1"/>
          <p:nvPr/>
        </p:nvSpPr>
        <p:spPr>
          <a:xfrm>
            <a:off x="4811126" y="1907129"/>
            <a:ext cx="2953640" cy="314956"/>
          </a:xfrm>
          <a:prstGeom prst="rect">
            <a:avLst/>
          </a:prstGeom>
          <a:noFill/>
        </p:spPr>
        <p:txBody>
          <a:bodyPr wrap="square" rtlCol="0">
            <a:noAutofit/>
          </a:bodyPr>
          <a:lstStyle/>
          <a:p>
            <a:r>
              <a:rPr lang="en-US" b="1" dirty="0"/>
              <a:t>Peak of Emotion</a:t>
            </a:r>
          </a:p>
        </p:txBody>
      </p:sp>
      <p:sp>
        <p:nvSpPr>
          <p:cNvPr id="28" name="TextBox 27">
            <a:extLst>
              <a:ext uri="{FF2B5EF4-FFF2-40B4-BE49-F238E27FC236}">
                <a16:creationId xmlns:a16="http://schemas.microsoft.com/office/drawing/2014/main" id="{1D1AB919-F80E-3066-90E4-B26CFEB23E35}"/>
              </a:ext>
            </a:extLst>
          </p:cNvPr>
          <p:cNvSpPr txBox="1"/>
          <p:nvPr/>
        </p:nvSpPr>
        <p:spPr>
          <a:xfrm>
            <a:off x="6663803" y="3712601"/>
            <a:ext cx="3800631" cy="314956"/>
          </a:xfrm>
          <a:prstGeom prst="rect">
            <a:avLst/>
          </a:prstGeom>
          <a:noFill/>
        </p:spPr>
        <p:txBody>
          <a:bodyPr wrap="square" rtlCol="0">
            <a:noAutofit/>
          </a:bodyPr>
          <a:lstStyle/>
          <a:p>
            <a:r>
              <a:rPr lang="en-US" b="1" dirty="0"/>
              <a:t>Natural ebbing of emotion</a:t>
            </a:r>
          </a:p>
        </p:txBody>
      </p:sp>
      <p:sp>
        <p:nvSpPr>
          <p:cNvPr id="29" name="TextBox 28">
            <a:extLst>
              <a:ext uri="{FF2B5EF4-FFF2-40B4-BE49-F238E27FC236}">
                <a16:creationId xmlns:a16="http://schemas.microsoft.com/office/drawing/2014/main" id="{D7355B77-A418-D4FC-C0B1-148DC96DF015}"/>
              </a:ext>
            </a:extLst>
          </p:cNvPr>
          <p:cNvSpPr txBox="1"/>
          <p:nvPr/>
        </p:nvSpPr>
        <p:spPr>
          <a:xfrm>
            <a:off x="5228690" y="5724929"/>
            <a:ext cx="3800631" cy="314956"/>
          </a:xfrm>
          <a:prstGeom prst="rect">
            <a:avLst/>
          </a:prstGeom>
          <a:noFill/>
        </p:spPr>
        <p:txBody>
          <a:bodyPr wrap="square" rtlCol="0">
            <a:noAutofit/>
          </a:bodyPr>
          <a:lstStyle/>
          <a:p>
            <a:pPr algn="r"/>
            <a:r>
              <a:rPr lang="en-US" b="1" dirty="0"/>
              <a:t>Return to baseline</a:t>
            </a:r>
          </a:p>
        </p:txBody>
      </p:sp>
    </p:spTree>
    <p:extLst>
      <p:ext uri="{BB962C8B-B14F-4D97-AF65-F5344CB8AC3E}">
        <p14:creationId xmlns:p14="http://schemas.microsoft.com/office/powerpoint/2010/main" val="1812579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579816-0C0E-17FD-FF30-EC9D4EE66F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E7F111-33A8-FB1F-AA90-2ACBB2E6D191}"/>
              </a:ext>
            </a:extLst>
          </p:cNvPr>
          <p:cNvSpPr>
            <a:spLocks noGrp="1"/>
          </p:cNvSpPr>
          <p:nvPr>
            <p:ph type="title"/>
          </p:nvPr>
        </p:nvSpPr>
        <p:spPr>
          <a:xfrm>
            <a:off x="839789" y="1298449"/>
            <a:ext cx="4061819" cy="370864"/>
          </a:xfrm>
        </p:spPr>
        <p:txBody>
          <a:bodyPr/>
          <a:lstStyle/>
          <a:p>
            <a:r>
              <a:rPr lang="en-US" dirty="0"/>
              <a:t>Erp Disrupts The Cycle </a:t>
            </a:r>
          </a:p>
        </p:txBody>
      </p:sp>
      <p:sp>
        <p:nvSpPr>
          <p:cNvPr id="5" name="Footer Placeholder 4">
            <a:extLst>
              <a:ext uri="{FF2B5EF4-FFF2-40B4-BE49-F238E27FC236}">
                <a16:creationId xmlns:a16="http://schemas.microsoft.com/office/drawing/2014/main" id="{3F42314B-AD21-E2BB-C1C8-A4969D2851BE}"/>
              </a:ext>
            </a:extLst>
          </p:cNvPr>
          <p:cNvSpPr>
            <a:spLocks noGrp="1"/>
          </p:cNvSpPr>
          <p:nvPr>
            <p:ph type="ftr" sz="quarter" idx="15"/>
          </p:nvPr>
        </p:nvSpPr>
        <p:spPr/>
        <p:txBody>
          <a:bodyPr/>
          <a:lstStyle/>
          <a:p>
            <a:pPr algn="l"/>
            <a:r>
              <a:rPr lang="en-US"/>
              <a:t>Anxiety Institute CONFIDENTIAL</a:t>
            </a:r>
          </a:p>
        </p:txBody>
      </p:sp>
      <p:sp>
        <p:nvSpPr>
          <p:cNvPr id="6" name="Slide Number Placeholder 5">
            <a:extLst>
              <a:ext uri="{FF2B5EF4-FFF2-40B4-BE49-F238E27FC236}">
                <a16:creationId xmlns:a16="http://schemas.microsoft.com/office/drawing/2014/main" id="{45DFD7A7-EC7C-E753-F960-C94D045792E7}"/>
              </a:ext>
            </a:extLst>
          </p:cNvPr>
          <p:cNvSpPr>
            <a:spLocks noGrp="1"/>
          </p:cNvSpPr>
          <p:nvPr>
            <p:ph type="sldNum" sz="quarter" idx="16"/>
          </p:nvPr>
        </p:nvSpPr>
        <p:spPr/>
        <p:txBody>
          <a:bodyPr/>
          <a:lstStyle/>
          <a:p>
            <a:fld id="{A5978FC5-35B0-46DC-8DFC-0BFD8A106CAC}" type="slidenum">
              <a:rPr lang="en-US" smtClean="0"/>
              <a:pPr/>
              <a:t>22</a:t>
            </a:fld>
            <a:endParaRPr lang="en-US"/>
          </a:p>
        </p:txBody>
      </p:sp>
      <p:sp>
        <p:nvSpPr>
          <p:cNvPr id="31" name="Freeform 4">
            <a:extLst>
              <a:ext uri="{FF2B5EF4-FFF2-40B4-BE49-F238E27FC236}">
                <a16:creationId xmlns:a16="http://schemas.microsoft.com/office/drawing/2014/main" id="{74D4699B-8794-D996-9CFC-455348EAFE81}"/>
              </a:ext>
            </a:extLst>
          </p:cNvPr>
          <p:cNvSpPr/>
          <p:nvPr/>
        </p:nvSpPr>
        <p:spPr>
          <a:xfrm>
            <a:off x="2446530" y="1754053"/>
            <a:ext cx="7272853" cy="3690562"/>
          </a:xfrm>
          <a:custGeom>
            <a:avLst/>
            <a:gdLst/>
            <a:ahLst/>
            <a:cxnLst/>
            <a:rect l="l" t="t" r="r" b="b"/>
            <a:pathLst>
              <a:path w="11444109" h="5807239">
                <a:moveTo>
                  <a:pt x="0" y="5807239"/>
                </a:moveTo>
                <a:quadBezTo>
                  <a:pt x="5143555" y="-5807239"/>
                  <a:pt x="11444109" y="5807239"/>
                </a:quadBezTo>
              </a:path>
            </a:pathLst>
          </a:custGeom>
          <a:ln w="38100" cap="flat">
            <a:solidFill>
              <a:schemeClr val="accent1"/>
            </a:solidFill>
            <a:prstDash val="solid"/>
            <a:headEnd type="none" w="sm" len="sm"/>
            <a:tailEnd type="none" w="sm" len="sm"/>
          </a:ln>
        </p:spPr>
        <p:txBody>
          <a:bodyPr/>
          <a:lstStyle/>
          <a:p>
            <a:endParaRPr lang="en-US"/>
          </a:p>
        </p:txBody>
      </p:sp>
      <p:sp>
        <p:nvSpPr>
          <p:cNvPr id="32" name="Freeform 12">
            <a:extLst>
              <a:ext uri="{FF2B5EF4-FFF2-40B4-BE49-F238E27FC236}">
                <a16:creationId xmlns:a16="http://schemas.microsoft.com/office/drawing/2014/main" id="{9F0FC888-C5A6-D0B8-74F5-3822787AB496}"/>
              </a:ext>
            </a:extLst>
          </p:cNvPr>
          <p:cNvSpPr/>
          <p:nvPr/>
        </p:nvSpPr>
        <p:spPr>
          <a:xfrm>
            <a:off x="2852751" y="2153519"/>
            <a:ext cx="6493503" cy="3412026"/>
          </a:xfrm>
          <a:custGeom>
            <a:avLst/>
            <a:gdLst/>
            <a:ahLst/>
            <a:cxnLst/>
            <a:rect l="l" t="t" r="r" b="b"/>
            <a:pathLst>
              <a:path w="10106543" h="5382263">
                <a:moveTo>
                  <a:pt x="0" y="5230688"/>
                </a:moveTo>
                <a:quadBezTo>
                  <a:pt x="4750965" y="-5305934"/>
                  <a:pt x="10106543" y="5382263"/>
                </a:quadBezTo>
              </a:path>
            </a:pathLst>
          </a:custGeom>
          <a:ln w="38100" cap="flat">
            <a:solidFill>
              <a:schemeClr val="accent6"/>
            </a:solidFill>
            <a:prstDash val="sysDot"/>
            <a:headEnd type="none" w="sm" len="sm"/>
            <a:tailEnd type="none" w="sm" len="sm"/>
          </a:ln>
        </p:spPr>
        <p:txBody>
          <a:bodyPr/>
          <a:lstStyle/>
          <a:p>
            <a:endParaRPr lang="en-US"/>
          </a:p>
        </p:txBody>
      </p:sp>
      <p:sp>
        <p:nvSpPr>
          <p:cNvPr id="33" name="Freeform 13">
            <a:extLst>
              <a:ext uri="{FF2B5EF4-FFF2-40B4-BE49-F238E27FC236}">
                <a16:creationId xmlns:a16="http://schemas.microsoft.com/office/drawing/2014/main" id="{BC24AA20-8D34-EEC9-EACD-FBA7D4DA63B2}"/>
              </a:ext>
            </a:extLst>
          </p:cNvPr>
          <p:cNvSpPr/>
          <p:nvPr/>
        </p:nvSpPr>
        <p:spPr>
          <a:xfrm>
            <a:off x="3080044" y="2989139"/>
            <a:ext cx="5987029" cy="2564420"/>
          </a:xfrm>
          <a:custGeom>
            <a:avLst/>
            <a:gdLst/>
            <a:ahLst/>
            <a:cxnLst/>
            <a:rect l="l" t="t" r="r" b="b"/>
            <a:pathLst>
              <a:path w="9697502" h="3964816">
                <a:moveTo>
                  <a:pt x="0" y="3942908"/>
                </a:moveTo>
                <a:quadBezTo>
                  <a:pt x="4220759" y="-3953847"/>
                  <a:pt x="9697502" y="3964816"/>
                </a:quadBezTo>
              </a:path>
            </a:pathLst>
          </a:custGeom>
          <a:ln w="38100" cap="flat">
            <a:solidFill>
              <a:schemeClr val="accent5"/>
            </a:solidFill>
            <a:prstDash val="sysDot"/>
            <a:headEnd type="none" w="sm" len="sm"/>
            <a:tailEnd type="none" w="sm" len="sm"/>
          </a:ln>
        </p:spPr>
        <p:txBody>
          <a:bodyPr/>
          <a:lstStyle/>
          <a:p>
            <a:endParaRPr lang="en-US"/>
          </a:p>
        </p:txBody>
      </p:sp>
      <p:sp>
        <p:nvSpPr>
          <p:cNvPr id="34" name="Freeform 14">
            <a:extLst>
              <a:ext uri="{FF2B5EF4-FFF2-40B4-BE49-F238E27FC236}">
                <a16:creationId xmlns:a16="http://schemas.microsoft.com/office/drawing/2014/main" id="{59431FC2-CF4D-D60F-5CCF-303B129130D2}"/>
              </a:ext>
            </a:extLst>
          </p:cNvPr>
          <p:cNvSpPr/>
          <p:nvPr/>
        </p:nvSpPr>
        <p:spPr>
          <a:xfrm>
            <a:off x="3288740" y="3943699"/>
            <a:ext cx="5608394" cy="1586775"/>
          </a:xfrm>
          <a:custGeom>
            <a:avLst/>
            <a:gdLst/>
            <a:ahLst/>
            <a:cxnLst/>
            <a:rect l="l" t="t" r="r" b="b"/>
            <a:pathLst>
              <a:path w="9111032" h="2577771">
                <a:moveTo>
                  <a:pt x="0" y="2500221"/>
                </a:moveTo>
                <a:quadBezTo>
                  <a:pt x="4123105" y="-2538700"/>
                  <a:pt x="9111032" y="2577771"/>
                </a:quadBezTo>
              </a:path>
            </a:pathLst>
          </a:custGeom>
          <a:ln w="38100" cap="flat">
            <a:solidFill>
              <a:schemeClr val="accent4"/>
            </a:solidFill>
            <a:prstDash val="sysDot"/>
            <a:headEnd type="none" w="sm" len="sm"/>
            <a:tailEnd type="none" w="sm" len="sm"/>
          </a:ln>
        </p:spPr>
        <p:txBody>
          <a:bodyPr/>
          <a:lstStyle/>
          <a:p>
            <a:endParaRPr lang="en-US"/>
          </a:p>
        </p:txBody>
      </p:sp>
      <p:sp>
        <p:nvSpPr>
          <p:cNvPr id="41" name="TextBox 40">
            <a:extLst>
              <a:ext uri="{FF2B5EF4-FFF2-40B4-BE49-F238E27FC236}">
                <a16:creationId xmlns:a16="http://schemas.microsoft.com/office/drawing/2014/main" id="{5853CD34-546C-0BFB-1A6E-4D28F9427B37}"/>
              </a:ext>
            </a:extLst>
          </p:cNvPr>
          <p:cNvSpPr txBox="1"/>
          <p:nvPr/>
        </p:nvSpPr>
        <p:spPr>
          <a:xfrm>
            <a:off x="5162694" y="5166908"/>
            <a:ext cx="1626783" cy="292246"/>
          </a:xfrm>
          <a:prstGeom prst="rect">
            <a:avLst/>
          </a:prstGeom>
          <a:noFill/>
        </p:spPr>
        <p:txBody>
          <a:bodyPr wrap="square" rtlCol="0">
            <a:noAutofit/>
          </a:bodyPr>
          <a:lstStyle/>
          <a:p>
            <a:pPr algn="ctr"/>
            <a:r>
              <a:rPr lang="en-US" sz="1100" b="1" dirty="0"/>
              <a:t>Exposure repeated </a:t>
            </a:r>
          </a:p>
        </p:txBody>
      </p:sp>
      <p:sp>
        <p:nvSpPr>
          <p:cNvPr id="42" name="TextBox 41">
            <a:extLst>
              <a:ext uri="{FF2B5EF4-FFF2-40B4-BE49-F238E27FC236}">
                <a16:creationId xmlns:a16="http://schemas.microsoft.com/office/drawing/2014/main" id="{1A29E49C-6B87-472B-CA31-6F23D6F26F08}"/>
              </a:ext>
            </a:extLst>
          </p:cNvPr>
          <p:cNvSpPr txBox="1"/>
          <p:nvPr/>
        </p:nvSpPr>
        <p:spPr>
          <a:xfrm>
            <a:off x="5162694" y="4116935"/>
            <a:ext cx="1626783" cy="292246"/>
          </a:xfrm>
          <a:prstGeom prst="rect">
            <a:avLst/>
          </a:prstGeom>
          <a:noFill/>
        </p:spPr>
        <p:txBody>
          <a:bodyPr wrap="square" rtlCol="0">
            <a:noAutofit/>
          </a:bodyPr>
          <a:lstStyle/>
          <a:p>
            <a:pPr algn="ctr"/>
            <a:r>
              <a:rPr lang="en-US" sz="1100" b="1" dirty="0"/>
              <a:t>Exposure repeated </a:t>
            </a:r>
          </a:p>
        </p:txBody>
      </p:sp>
      <p:sp>
        <p:nvSpPr>
          <p:cNvPr id="43" name="TextBox 42">
            <a:extLst>
              <a:ext uri="{FF2B5EF4-FFF2-40B4-BE49-F238E27FC236}">
                <a16:creationId xmlns:a16="http://schemas.microsoft.com/office/drawing/2014/main" id="{A1FCE054-413C-8D82-3B83-FB0D793A12AA}"/>
              </a:ext>
            </a:extLst>
          </p:cNvPr>
          <p:cNvSpPr txBox="1"/>
          <p:nvPr/>
        </p:nvSpPr>
        <p:spPr>
          <a:xfrm>
            <a:off x="5162693" y="3174173"/>
            <a:ext cx="1626783" cy="292246"/>
          </a:xfrm>
          <a:prstGeom prst="rect">
            <a:avLst/>
          </a:prstGeom>
          <a:noFill/>
        </p:spPr>
        <p:txBody>
          <a:bodyPr wrap="square" rtlCol="0">
            <a:noAutofit/>
          </a:bodyPr>
          <a:lstStyle/>
          <a:p>
            <a:pPr algn="ctr"/>
            <a:r>
              <a:rPr lang="en-US" sz="1100" b="1" dirty="0"/>
              <a:t>Exposure repeated </a:t>
            </a:r>
          </a:p>
        </p:txBody>
      </p:sp>
      <p:sp>
        <p:nvSpPr>
          <p:cNvPr id="44" name="TextBox 43">
            <a:extLst>
              <a:ext uri="{FF2B5EF4-FFF2-40B4-BE49-F238E27FC236}">
                <a16:creationId xmlns:a16="http://schemas.microsoft.com/office/drawing/2014/main" id="{66609E36-084C-9117-E92C-13B8A5481443}"/>
              </a:ext>
            </a:extLst>
          </p:cNvPr>
          <p:cNvSpPr txBox="1"/>
          <p:nvPr/>
        </p:nvSpPr>
        <p:spPr>
          <a:xfrm>
            <a:off x="5162692" y="2351037"/>
            <a:ext cx="1626783" cy="292246"/>
          </a:xfrm>
          <a:prstGeom prst="rect">
            <a:avLst/>
          </a:prstGeom>
          <a:noFill/>
        </p:spPr>
        <p:txBody>
          <a:bodyPr wrap="square" rtlCol="0">
            <a:noAutofit/>
          </a:bodyPr>
          <a:lstStyle/>
          <a:p>
            <a:pPr algn="ctr"/>
            <a:r>
              <a:rPr lang="en-US" sz="1100" b="1" dirty="0"/>
              <a:t>Exposure repeated </a:t>
            </a:r>
          </a:p>
        </p:txBody>
      </p:sp>
      <p:cxnSp>
        <p:nvCxnSpPr>
          <p:cNvPr id="46" name="Straight Arrow Connector 45">
            <a:extLst>
              <a:ext uri="{FF2B5EF4-FFF2-40B4-BE49-F238E27FC236}">
                <a16:creationId xmlns:a16="http://schemas.microsoft.com/office/drawing/2014/main" id="{6B16DD2D-D6BF-F3C5-189C-F8B3249BA9D2}"/>
              </a:ext>
            </a:extLst>
          </p:cNvPr>
          <p:cNvCxnSpPr>
            <a:cxnSpLocks/>
          </p:cNvCxnSpPr>
          <p:nvPr/>
        </p:nvCxnSpPr>
        <p:spPr>
          <a:xfrm>
            <a:off x="3818223" y="3049703"/>
            <a:ext cx="0" cy="2479652"/>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7D0F4B65-7F0B-76AA-0E92-991BF58D9EAC}"/>
              </a:ext>
            </a:extLst>
          </p:cNvPr>
          <p:cNvSpPr txBox="1"/>
          <p:nvPr/>
        </p:nvSpPr>
        <p:spPr>
          <a:xfrm>
            <a:off x="3917505" y="4808647"/>
            <a:ext cx="971108" cy="292246"/>
          </a:xfrm>
          <a:prstGeom prst="rect">
            <a:avLst/>
          </a:prstGeom>
          <a:noFill/>
        </p:spPr>
        <p:txBody>
          <a:bodyPr wrap="square" rtlCol="0">
            <a:noAutofit/>
          </a:bodyPr>
          <a:lstStyle/>
          <a:p>
            <a:r>
              <a:rPr lang="en-US" sz="2000" b="1" dirty="0"/>
              <a:t>Ritual</a:t>
            </a:r>
          </a:p>
        </p:txBody>
      </p:sp>
      <p:sp>
        <p:nvSpPr>
          <p:cNvPr id="51" name="TextBox 50">
            <a:extLst>
              <a:ext uri="{FF2B5EF4-FFF2-40B4-BE49-F238E27FC236}">
                <a16:creationId xmlns:a16="http://schemas.microsoft.com/office/drawing/2014/main" id="{1983AD95-E0C4-86D2-3A34-A76A5137562D}"/>
              </a:ext>
            </a:extLst>
          </p:cNvPr>
          <p:cNvSpPr txBox="1"/>
          <p:nvPr/>
        </p:nvSpPr>
        <p:spPr>
          <a:xfrm>
            <a:off x="3080044" y="2015169"/>
            <a:ext cx="1591551" cy="292246"/>
          </a:xfrm>
          <a:prstGeom prst="rect">
            <a:avLst/>
          </a:prstGeom>
          <a:noFill/>
        </p:spPr>
        <p:txBody>
          <a:bodyPr wrap="square" rtlCol="0">
            <a:noAutofit/>
          </a:bodyPr>
          <a:lstStyle/>
          <a:p>
            <a:r>
              <a:rPr lang="en-US" sz="2000" b="1" dirty="0"/>
              <a:t>Exposure</a:t>
            </a:r>
          </a:p>
        </p:txBody>
      </p:sp>
      <p:sp>
        <p:nvSpPr>
          <p:cNvPr id="52" name="TextBox 51">
            <a:extLst>
              <a:ext uri="{FF2B5EF4-FFF2-40B4-BE49-F238E27FC236}">
                <a16:creationId xmlns:a16="http://schemas.microsoft.com/office/drawing/2014/main" id="{D1CC8FED-1E4C-62AB-D193-C67EEBDFFF61}"/>
              </a:ext>
            </a:extLst>
          </p:cNvPr>
          <p:cNvSpPr txBox="1"/>
          <p:nvPr/>
        </p:nvSpPr>
        <p:spPr>
          <a:xfrm>
            <a:off x="6565952" y="1420721"/>
            <a:ext cx="2826572" cy="292246"/>
          </a:xfrm>
          <a:prstGeom prst="rect">
            <a:avLst/>
          </a:prstGeom>
          <a:noFill/>
        </p:spPr>
        <p:txBody>
          <a:bodyPr wrap="square" rtlCol="0">
            <a:noAutofit/>
          </a:bodyPr>
          <a:lstStyle/>
          <a:p>
            <a:r>
              <a:rPr lang="en-US" sz="2000" b="1" dirty="0"/>
              <a:t>Peak of exposure</a:t>
            </a:r>
          </a:p>
        </p:txBody>
      </p:sp>
      <p:sp>
        <p:nvSpPr>
          <p:cNvPr id="53" name="TextBox 52">
            <a:extLst>
              <a:ext uri="{FF2B5EF4-FFF2-40B4-BE49-F238E27FC236}">
                <a16:creationId xmlns:a16="http://schemas.microsoft.com/office/drawing/2014/main" id="{656759ED-A11D-945B-4363-43B2642087A4}"/>
              </a:ext>
            </a:extLst>
          </p:cNvPr>
          <p:cNvSpPr txBox="1"/>
          <p:nvPr/>
        </p:nvSpPr>
        <p:spPr>
          <a:xfrm>
            <a:off x="839789" y="4555933"/>
            <a:ext cx="1603654" cy="705394"/>
          </a:xfrm>
          <a:prstGeom prst="rect">
            <a:avLst/>
          </a:prstGeom>
          <a:noFill/>
        </p:spPr>
        <p:txBody>
          <a:bodyPr wrap="square" rtlCol="0">
            <a:noAutofit/>
          </a:bodyPr>
          <a:lstStyle/>
          <a:p>
            <a:r>
              <a:rPr lang="en-US" sz="2000" b="1" dirty="0"/>
              <a:t>Tapping 3x on purpose</a:t>
            </a:r>
          </a:p>
        </p:txBody>
      </p:sp>
      <p:sp>
        <p:nvSpPr>
          <p:cNvPr id="54" name="TextBox 53">
            <a:extLst>
              <a:ext uri="{FF2B5EF4-FFF2-40B4-BE49-F238E27FC236}">
                <a16:creationId xmlns:a16="http://schemas.microsoft.com/office/drawing/2014/main" id="{55085460-5D04-0B60-4F5E-3D29B3F7D631}"/>
              </a:ext>
            </a:extLst>
          </p:cNvPr>
          <p:cNvSpPr txBox="1"/>
          <p:nvPr/>
        </p:nvSpPr>
        <p:spPr>
          <a:xfrm>
            <a:off x="2232790" y="5668496"/>
            <a:ext cx="1626783" cy="292246"/>
          </a:xfrm>
          <a:prstGeom prst="rect">
            <a:avLst/>
          </a:prstGeom>
          <a:noFill/>
        </p:spPr>
        <p:txBody>
          <a:bodyPr wrap="square" rtlCol="0">
            <a:noAutofit/>
          </a:bodyPr>
          <a:lstStyle/>
          <a:p>
            <a:pPr algn="ctr"/>
            <a:r>
              <a:rPr lang="en-US" sz="1100" b="1" dirty="0"/>
              <a:t>*temporary relief* </a:t>
            </a:r>
          </a:p>
        </p:txBody>
      </p:sp>
      <p:cxnSp>
        <p:nvCxnSpPr>
          <p:cNvPr id="57" name="Straight Arrow Connector 56">
            <a:extLst>
              <a:ext uri="{FF2B5EF4-FFF2-40B4-BE49-F238E27FC236}">
                <a16:creationId xmlns:a16="http://schemas.microsoft.com/office/drawing/2014/main" id="{AA82BECC-6129-3081-65DE-DEF4845E26A9}"/>
              </a:ext>
            </a:extLst>
          </p:cNvPr>
          <p:cNvCxnSpPr>
            <a:cxnSpLocks/>
          </p:cNvCxnSpPr>
          <p:nvPr/>
        </p:nvCxnSpPr>
        <p:spPr>
          <a:xfrm flipH="1">
            <a:off x="1997409" y="5559551"/>
            <a:ext cx="1820814" cy="0"/>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27FB4018-527F-E81A-6CA1-9FF7BB760167}"/>
              </a:ext>
            </a:extLst>
          </p:cNvPr>
          <p:cNvCxnSpPr>
            <a:cxnSpLocks/>
          </p:cNvCxnSpPr>
          <p:nvPr/>
        </p:nvCxnSpPr>
        <p:spPr>
          <a:xfrm>
            <a:off x="3859573" y="5559551"/>
            <a:ext cx="6399692" cy="0"/>
          </a:xfrm>
          <a:prstGeom prst="straightConnector1">
            <a:avLst/>
          </a:prstGeom>
          <a:ln w="38100">
            <a:solidFill>
              <a:schemeClr val="accent3"/>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CEA2CB87-4749-9561-7927-A347DB0969C3}"/>
              </a:ext>
            </a:extLst>
          </p:cNvPr>
          <p:cNvSpPr txBox="1"/>
          <p:nvPr/>
        </p:nvSpPr>
        <p:spPr>
          <a:xfrm>
            <a:off x="9626866" y="4602073"/>
            <a:ext cx="1603654" cy="705394"/>
          </a:xfrm>
          <a:prstGeom prst="rect">
            <a:avLst/>
          </a:prstGeom>
          <a:noFill/>
        </p:spPr>
        <p:txBody>
          <a:bodyPr wrap="square" rtlCol="0">
            <a:noAutofit/>
          </a:bodyPr>
          <a:lstStyle/>
          <a:p>
            <a:r>
              <a:rPr lang="en-US" sz="2000" b="1" dirty="0"/>
              <a:t>Long term relief</a:t>
            </a:r>
          </a:p>
        </p:txBody>
      </p:sp>
      <p:sp>
        <p:nvSpPr>
          <p:cNvPr id="63" name="TextBox 62">
            <a:extLst>
              <a:ext uri="{FF2B5EF4-FFF2-40B4-BE49-F238E27FC236}">
                <a16:creationId xmlns:a16="http://schemas.microsoft.com/office/drawing/2014/main" id="{C6407F8A-CF23-EB19-7934-3414FC381E22}"/>
              </a:ext>
            </a:extLst>
          </p:cNvPr>
          <p:cNvSpPr txBox="1"/>
          <p:nvPr/>
        </p:nvSpPr>
        <p:spPr>
          <a:xfrm>
            <a:off x="6898510" y="5703710"/>
            <a:ext cx="4172269" cy="381246"/>
          </a:xfrm>
          <a:prstGeom prst="rect">
            <a:avLst/>
          </a:prstGeom>
          <a:noFill/>
        </p:spPr>
        <p:txBody>
          <a:bodyPr wrap="square" rtlCol="0">
            <a:noAutofit/>
          </a:bodyPr>
          <a:lstStyle/>
          <a:p>
            <a:pPr algn="r"/>
            <a:r>
              <a:rPr lang="en-US" sz="2000" b="1" dirty="0">
                <a:solidFill>
                  <a:schemeClr val="accent1"/>
                </a:solidFill>
              </a:rPr>
              <a:t>Building motivation is important </a:t>
            </a:r>
          </a:p>
        </p:txBody>
      </p:sp>
      <p:pic>
        <p:nvPicPr>
          <p:cNvPr id="65" name="Graphic 64" descr="Line arrow: Slight curve with solid fill">
            <a:extLst>
              <a:ext uri="{FF2B5EF4-FFF2-40B4-BE49-F238E27FC236}">
                <a16:creationId xmlns:a16="http://schemas.microsoft.com/office/drawing/2014/main" id="{6841BE6B-A04B-EB74-2895-A8F0EEC8511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197278" y="5865679"/>
            <a:ext cx="808160" cy="808160"/>
          </a:xfrm>
          <a:prstGeom prst="rect">
            <a:avLst/>
          </a:prstGeom>
        </p:spPr>
      </p:pic>
      <p:sp>
        <p:nvSpPr>
          <p:cNvPr id="66" name="TextBox 65">
            <a:extLst>
              <a:ext uri="{FF2B5EF4-FFF2-40B4-BE49-F238E27FC236}">
                <a16:creationId xmlns:a16="http://schemas.microsoft.com/office/drawing/2014/main" id="{BC1E3999-F8BE-E539-971F-B3C3C20ACA0F}"/>
              </a:ext>
            </a:extLst>
          </p:cNvPr>
          <p:cNvSpPr txBox="1"/>
          <p:nvPr/>
        </p:nvSpPr>
        <p:spPr>
          <a:xfrm>
            <a:off x="691909" y="1937889"/>
            <a:ext cx="1942893" cy="620115"/>
          </a:xfrm>
          <a:prstGeom prst="rect">
            <a:avLst/>
          </a:prstGeom>
          <a:noFill/>
        </p:spPr>
        <p:txBody>
          <a:bodyPr wrap="square" rtlCol="0">
            <a:noAutofit/>
          </a:bodyPr>
          <a:lstStyle/>
          <a:p>
            <a:pPr algn="ctr"/>
            <a:r>
              <a:rPr lang="en-US" b="1" dirty="0">
                <a:solidFill>
                  <a:schemeClr val="accent3"/>
                </a:solidFill>
              </a:rPr>
              <a:t>2x max to tie my shoes </a:t>
            </a:r>
          </a:p>
        </p:txBody>
      </p:sp>
      <p:sp>
        <p:nvSpPr>
          <p:cNvPr id="67" name="TextBox 66">
            <a:extLst>
              <a:ext uri="{FF2B5EF4-FFF2-40B4-BE49-F238E27FC236}">
                <a16:creationId xmlns:a16="http://schemas.microsoft.com/office/drawing/2014/main" id="{46105864-024A-2D1D-AB22-EB9AB258C363}"/>
              </a:ext>
            </a:extLst>
          </p:cNvPr>
          <p:cNvSpPr txBox="1"/>
          <p:nvPr/>
        </p:nvSpPr>
        <p:spPr>
          <a:xfrm>
            <a:off x="9438895" y="1301836"/>
            <a:ext cx="1411303" cy="822262"/>
          </a:xfrm>
          <a:prstGeom prst="rect">
            <a:avLst/>
          </a:prstGeom>
          <a:noFill/>
        </p:spPr>
        <p:txBody>
          <a:bodyPr wrap="square" rtlCol="0">
            <a:noAutofit/>
          </a:bodyPr>
          <a:lstStyle/>
          <a:p>
            <a:pPr algn="ctr"/>
            <a:r>
              <a:rPr lang="en-US" b="1" dirty="0">
                <a:solidFill>
                  <a:schemeClr val="accent3"/>
                </a:solidFill>
              </a:rPr>
              <a:t>Use a </a:t>
            </a:r>
          </a:p>
          <a:p>
            <a:pPr algn="ctr"/>
            <a:r>
              <a:rPr lang="en-US" b="1" dirty="0">
                <a:solidFill>
                  <a:schemeClr val="accent3"/>
                </a:solidFill>
              </a:rPr>
              <a:t>different shampoo</a:t>
            </a:r>
          </a:p>
        </p:txBody>
      </p:sp>
      <p:sp>
        <p:nvSpPr>
          <p:cNvPr id="68" name="TextBox 67">
            <a:extLst>
              <a:ext uri="{FF2B5EF4-FFF2-40B4-BE49-F238E27FC236}">
                <a16:creationId xmlns:a16="http://schemas.microsoft.com/office/drawing/2014/main" id="{91A81668-8EE2-2AA1-51E7-523D4A0565C7}"/>
              </a:ext>
            </a:extLst>
          </p:cNvPr>
          <p:cNvSpPr txBox="1"/>
          <p:nvPr/>
        </p:nvSpPr>
        <p:spPr>
          <a:xfrm>
            <a:off x="9136909" y="3457142"/>
            <a:ext cx="2015274" cy="546817"/>
          </a:xfrm>
          <a:prstGeom prst="rect">
            <a:avLst/>
          </a:prstGeom>
          <a:noFill/>
        </p:spPr>
        <p:txBody>
          <a:bodyPr wrap="square" rtlCol="0">
            <a:noAutofit/>
          </a:bodyPr>
          <a:lstStyle/>
          <a:p>
            <a:pPr algn="ctr"/>
            <a:r>
              <a:rPr lang="en-US" b="1" dirty="0">
                <a:solidFill>
                  <a:schemeClr val="accent3"/>
                </a:solidFill>
              </a:rPr>
              <a:t>Not apologizing on way to start</a:t>
            </a:r>
          </a:p>
        </p:txBody>
      </p:sp>
      <p:sp>
        <p:nvSpPr>
          <p:cNvPr id="69" name="Freeform 20">
            <a:extLst>
              <a:ext uri="{FF2B5EF4-FFF2-40B4-BE49-F238E27FC236}">
                <a16:creationId xmlns:a16="http://schemas.microsoft.com/office/drawing/2014/main" id="{067B25D5-52A4-23B4-3658-E8D655F0EDEB}"/>
              </a:ext>
            </a:extLst>
          </p:cNvPr>
          <p:cNvSpPr/>
          <p:nvPr/>
        </p:nvSpPr>
        <p:spPr>
          <a:xfrm>
            <a:off x="1126009" y="2666528"/>
            <a:ext cx="1039909" cy="803330"/>
          </a:xfrm>
          <a:custGeom>
            <a:avLst/>
            <a:gdLst/>
            <a:ahLst/>
            <a:cxnLst/>
            <a:rect l="l" t="t" r="r" b="b"/>
            <a:pathLst>
              <a:path w="1222457" h="944348">
                <a:moveTo>
                  <a:pt x="0" y="0"/>
                </a:moveTo>
                <a:lnTo>
                  <a:pt x="1222457" y="0"/>
                </a:lnTo>
                <a:lnTo>
                  <a:pt x="1222457" y="944347"/>
                </a:lnTo>
                <a:lnTo>
                  <a:pt x="0" y="94434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0" name="Freeform 21">
            <a:extLst>
              <a:ext uri="{FF2B5EF4-FFF2-40B4-BE49-F238E27FC236}">
                <a16:creationId xmlns:a16="http://schemas.microsoft.com/office/drawing/2014/main" id="{2DCAE132-27D7-4348-D720-C70242AABAE7}"/>
              </a:ext>
            </a:extLst>
          </p:cNvPr>
          <p:cNvSpPr/>
          <p:nvPr/>
        </p:nvSpPr>
        <p:spPr>
          <a:xfrm>
            <a:off x="9905848" y="2231045"/>
            <a:ext cx="477396" cy="1017705"/>
          </a:xfrm>
          <a:custGeom>
            <a:avLst/>
            <a:gdLst/>
            <a:ahLst/>
            <a:cxnLst/>
            <a:rect l="l" t="t" r="r" b="b"/>
            <a:pathLst>
              <a:path w="614913" h="1310861">
                <a:moveTo>
                  <a:pt x="0" y="0"/>
                </a:moveTo>
                <a:lnTo>
                  <a:pt x="614913" y="0"/>
                </a:lnTo>
                <a:lnTo>
                  <a:pt x="614913" y="1310861"/>
                </a:lnTo>
                <a:lnTo>
                  <a:pt x="0" y="131086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Tree>
    <p:extLst>
      <p:ext uri="{BB962C8B-B14F-4D97-AF65-F5344CB8AC3E}">
        <p14:creationId xmlns:p14="http://schemas.microsoft.com/office/powerpoint/2010/main" val="914823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C5A217-0E01-47B3-C759-C3A485E17A5C}"/>
            </a:ext>
          </a:extLst>
        </p:cNvPr>
        <p:cNvGrpSpPr/>
        <p:nvPr/>
      </p:nvGrpSpPr>
      <p:grpSpPr>
        <a:xfrm>
          <a:off x="0" y="0"/>
          <a:ext cx="0" cy="0"/>
          <a:chOff x="0" y="0"/>
          <a:chExt cx="0" cy="0"/>
        </a:xfrm>
      </p:grpSpPr>
      <p:sp>
        <p:nvSpPr>
          <p:cNvPr id="7" name="Footer Placeholder 6">
            <a:extLst>
              <a:ext uri="{FF2B5EF4-FFF2-40B4-BE49-F238E27FC236}">
                <a16:creationId xmlns:a16="http://schemas.microsoft.com/office/drawing/2014/main" id="{6C849CB1-0DF4-5A61-5DC4-7A9918B5057F}"/>
              </a:ext>
            </a:extLst>
          </p:cNvPr>
          <p:cNvSpPr>
            <a:spLocks noGrp="1"/>
          </p:cNvSpPr>
          <p:nvPr>
            <p:ph type="ftr" sz="quarter" idx="11"/>
          </p:nvPr>
        </p:nvSpPr>
        <p:spPr/>
        <p:txBody>
          <a:bodyPr/>
          <a:lstStyle/>
          <a:p>
            <a:pPr algn="l"/>
            <a:r>
              <a:rPr lang="en-US"/>
              <a:t>Anxiety Institute CONFIDENTIAL</a:t>
            </a:r>
          </a:p>
        </p:txBody>
      </p:sp>
      <p:sp>
        <p:nvSpPr>
          <p:cNvPr id="8" name="Slide Number Placeholder 7">
            <a:extLst>
              <a:ext uri="{FF2B5EF4-FFF2-40B4-BE49-F238E27FC236}">
                <a16:creationId xmlns:a16="http://schemas.microsoft.com/office/drawing/2014/main" id="{D5A295B0-24A8-7E65-4298-01FB3B4A38E7}"/>
              </a:ext>
            </a:extLst>
          </p:cNvPr>
          <p:cNvSpPr>
            <a:spLocks noGrp="1"/>
          </p:cNvSpPr>
          <p:nvPr>
            <p:ph type="sldNum" sz="quarter" idx="12"/>
          </p:nvPr>
        </p:nvSpPr>
        <p:spPr/>
        <p:txBody>
          <a:bodyPr/>
          <a:lstStyle/>
          <a:p>
            <a:fld id="{A5978FC5-35B0-46DC-8DFC-0BFD8A106CAC}" type="slidenum">
              <a:rPr lang="en-US" smtClean="0"/>
              <a:pPr/>
              <a:t>23</a:t>
            </a:fld>
            <a:endParaRPr lang="en-US"/>
          </a:p>
        </p:txBody>
      </p:sp>
      <p:sp>
        <p:nvSpPr>
          <p:cNvPr id="2" name="Title 1">
            <a:extLst>
              <a:ext uri="{FF2B5EF4-FFF2-40B4-BE49-F238E27FC236}">
                <a16:creationId xmlns:a16="http://schemas.microsoft.com/office/drawing/2014/main" id="{13380C7D-800A-AB49-2853-E03033C17CE7}"/>
              </a:ext>
            </a:extLst>
          </p:cNvPr>
          <p:cNvSpPr>
            <a:spLocks noGrp="1"/>
          </p:cNvSpPr>
          <p:nvPr>
            <p:ph type="title"/>
          </p:nvPr>
        </p:nvSpPr>
        <p:spPr>
          <a:xfrm>
            <a:off x="839790" y="1294643"/>
            <a:ext cx="10005419" cy="418410"/>
          </a:xfrm>
        </p:spPr>
        <p:txBody>
          <a:bodyPr/>
          <a:lstStyle/>
          <a:p>
            <a:r>
              <a:rPr lang="en-US" dirty="0"/>
              <a:t>ERP + Values = Performance Freedom</a:t>
            </a:r>
            <a:endParaRPr lang="en-US" sz="1600" dirty="0">
              <a:solidFill>
                <a:schemeClr val="bg2"/>
              </a:solidFill>
            </a:endParaRPr>
          </a:p>
        </p:txBody>
      </p:sp>
      <p:sp>
        <p:nvSpPr>
          <p:cNvPr id="4" name="Text Placeholder 3">
            <a:extLst>
              <a:ext uri="{FF2B5EF4-FFF2-40B4-BE49-F238E27FC236}">
                <a16:creationId xmlns:a16="http://schemas.microsoft.com/office/drawing/2014/main" id="{E80ABD06-0635-11E3-9E15-DFDF98FC7696}"/>
              </a:ext>
            </a:extLst>
          </p:cNvPr>
          <p:cNvSpPr>
            <a:spLocks noGrp="1"/>
          </p:cNvSpPr>
          <p:nvPr>
            <p:ph type="body" sz="quarter" idx="14"/>
          </p:nvPr>
        </p:nvSpPr>
        <p:spPr>
          <a:xfrm>
            <a:off x="839789" y="2723194"/>
            <a:ext cx="5568247" cy="2699144"/>
          </a:xfrm>
        </p:spPr>
        <p:txBody>
          <a:bodyPr/>
          <a:lstStyle/>
          <a:p>
            <a:r>
              <a:rPr lang="en-US" dirty="0"/>
              <a:t>OCD Says </a:t>
            </a:r>
          </a:p>
          <a:p>
            <a:pPr lvl="1">
              <a:spcAft>
                <a:spcPts val="600"/>
              </a:spcAft>
            </a:pPr>
            <a:r>
              <a:rPr lang="en-US" dirty="0"/>
              <a:t>“Be 100% certain.”</a:t>
            </a:r>
          </a:p>
          <a:p>
            <a:pPr lvl="1">
              <a:spcAft>
                <a:spcPts val="600"/>
              </a:spcAft>
            </a:pPr>
            <a:r>
              <a:rPr lang="en-US" dirty="0"/>
              <a:t>“There isn’t room for mistakes”</a:t>
            </a:r>
          </a:p>
          <a:p>
            <a:pPr lvl="1">
              <a:spcAft>
                <a:spcPts val="600"/>
              </a:spcAft>
            </a:pPr>
            <a:r>
              <a:rPr lang="en-US" dirty="0"/>
              <a:t>“You can’t perform/ cope without the ritual.”</a:t>
            </a:r>
          </a:p>
          <a:p>
            <a:pPr lvl="1">
              <a:spcAft>
                <a:spcPts val="600"/>
              </a:spcAft>
            </a:pPr>
            <a:r>
              <a:rPr lang="en-US" dirty="0"/>
              <a:t>Once you “fix” anxiety, then you can compete!</a:t>
            </a:r>
          </a:p>
        </p:txBody>
      </p:sp>
      <p:sp>
        <p:nvSpPr>
          <p:cNvPr id="5" name="Text Placeholder 4">
            <a:extLst>
              <a:ext uri="{FF2B5EF4-FFF2-40B4-BE49-F238E27FC236}">
                <a16:creationId xmlns:a16="http://schemas.microsoft.com/office/drawing/2014/main" id="{3F991BA2-FFA3-6C4C-3340-D2A50C407A52}"/>
              </a:ext>
            </a:extLst>
          </p:cNvPr>
          <p:cNvSpPr>
            <a:spLocks noGrp="1"/>
          </p:cNvSpPr>
          <p:nvPr>
            <p:ph type="body" sz="quarter" idx="15"/>
          </p:nvPr>
        </p:nvSpPr>
        <p:spPr>
          <a:xfrm>
            <a:off x="6570110" y="2723194"/>
            <a:ext cx="4275099" cy="2699144"/>
          </a:xfrm>
        </p:spPr>
        <p:txBody>
          <a:bodyPr/>
          <a:lstStyle/>
          <a:p>
            <a:r>
              <a:rPr lang="en-US" dirty="0"/>
              <a:t>Performance with Purpose Says</a:t>
            </a:r>
          </a:p>
          <a:p>
            <a:pPr lvl="1"/>
            <a:r>
              <a:rPr lang="en-US" dirty="0"/>
              <a:t>“Notice the thought.”</a:t>
            </a:r>
          </a:p>
          <a:p>
            <a:pPr lvl="1"/>
            <a:r>
              <a:rPr lang="en-US" dirty="0"/>
              <a:t>“Teach your brain you can tolerate uncertainty.”</a:t>
            </a:r>
          </a:p>
          <a:p>
            <a:pPr lvl="1"/>
            <a:r>
              <a:rPr lang="en-US" dirty="0"/>
              <a:t>“Compete with the anxiety!”</a:t>
            </a:r>
          </a:p>
        </p:txBody>
      </p:sp>
      <p:pic>
        <p:nvPicPr>
          <p:cNvPr id="12" name="Picture 11">
            <a:extLst>
              <a:ext uri="{FF2B5EF4-FFF2-40B4-BE49-F238E27FC236}">
                <a16:creationId xmlns:a16="http://schemas.microsoft.com/office/drawing/2014/main" id="{16813258-C16D-6BEA-E7BA-DA755001C5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3875" y="2495357"/>
            <a:ext cx="232543" cy="184497"/>
          </a:xfrm>
          <a:prstGeom prst="rect">
            <a:avLst/>
          </a:prstGeom>
        </p:spPr>
      </p:pic>
      <p:pic>
        <p:nvPicPr>
          <p:cNvPr id="13" name="Picture 12">
            <a:extLst>
              <a:ext uri="{FF2B5EF4-FFF2-40B4-BE49-F238E27FC236}">
                <a16:creationId xmlns:a16="http://schemas.microsoft.com/office/drawing/2014/main" id="{C4E4E114-707C-1F7F-EA70-424B2085B4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56905" y="2493192"/>
            <a:ext cx="232543" cy="184496"/>
          </a:xfrm>
          <a:prstGeom prst="rect">
            <a:avLst/>
          </a:prstGeom>
        </p:spPr>
      </p:pic>
    </p:spTree>
    <p:extLst>
      <p:ext uri="{BB962C8B-B14F-4D97-AF65-F5344CB8AC3E}">
        <p14:creationId xmlns:p14="http://schemas.microsoft.com/office/powerpoint/2010/main" val="679956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CE8507-7A19-71C4-CF65-129B1BEF48A8}"/>
            </a:ext>
          </a:extLst>
        </p:cNvPr>
        <p:cNvGrpSpPr/>
        <p:nvPr/>
      </p:nvGrpSpPr>
      <p:grpSpPr>
        <a:xfrm>
          <a:off x="0" y="0"/>
          <a:ext cx="0" cy="0"/>
          <a:chOff x="0" y="0"/>
          <a:chExt cx="0" cy="0"/>
        </a:xfrm>
      </p:grpSpPr>
      <p:sp>
        <p:nvSpPr>
          <p:cNvPr id="7" name="Footer Placeholder 6">
            <a:extLst>
              <a:ext uri="{FF2B5EF4-FFF2-40B4-BE49-F238E27FC236}">
                <a16:creationId xmlns:a16="http://schemas.microsoft.com/office/drawing/2014/main" id="{DB1366FD-A889-1373-F059-8192347C0C14}"/>
              </a:ext>
            </a:extLst>
          </p:cNvPr>
          <p:cNvSpPr>
            <a:spLocks noGrp="1"/>
          </p:cNvSpPr>
          <p:nvPr>
            <p:ph type="ftr" sz="quarter" idx="11"/>
          </p:nvPr>
        </p:nvSpPr>
        <p:spPr/>
        <p:txBody>
          <a:bodyPr/>
          <a:lstStyle/>
          <a:p>
            <a:pPr algn="l"/>
            <a:r>
              <a:rPr lang="en-US"/>
              <a:t>Anxiety Institute CONFIDENTIAL</a:t>
            </a:r>
          </a:p>
        </p:txBody>
      </p:sp>
      <p:sp>
        <p:nvSpPr>
          <p:cNvPr id="8" name="Slide Number Placeholder 7">
            <a:extLst>
              <a:ext uri="{FF2B5EF4-FFF2-40B4-BE49-F238E27FC236}">
                <a16:creationId xmlns:a16="http://schemas.microsoft.com/office/drawing/2014/main" id="{4CC919EE-A72B-8DB7-FA25-660D08E7E419}"/>
              </a:ext>
            </a:extLst>
          </p:cNvPr>
          <p:cNvSpPr>
            <a:spLocks noGrp="1"/>
          </p:cNvSpPr>
          <p:nvPr>
            <p:ph type="sldNum" sz="quarter" idx="12"/>
          </p:nvPr>
        </p:nvSpPr>
        <p:spPr/>
        <p:txBody>
          <a:bodyPr/>
          <a:lstStyle/>
          <a:p>
            <a:fld id="{A5978FC5-35B0-46DC-8DFC-0BFD8A106CAC}" type="slidenum">
              <a:rPr lang="en-US" smtClean="0"/>
              <a:pPr/>
              <a:t>24</a:t>
            </a:fld>
            <a:endParaRPr lang="en-US"/>
          </a:p>
        </p:txBody>
      </p:sp>
      <p:sp>
        <p:nvSpPr>
          <p:cNvPr id="2" name="Title 1">
            <a:extLst>
              <a:ext uri="{FF2B5EF4-FFF2-40B4-BE49-F238E27FC236}">
                <a16:creationId xmlns:a16="http://schemas.microsoft.com/office/drawing/2014/main" id="{5B019039-B374-E0EB-98A6-583BB59979BC}"/>
              </a:ext>
            </a:extLst>
          </p:cNvPr>
          <p:cNvSpPr>
            <a:spLocks noGrp="1"/>
          </p:cNvSpPr>
          <p:nvPr>
            <p:ph type="title"/>
          </p:nvPr>
        </p:nvSpPr>
        <p:spPr>
          <a:xfrm>
            <a:off x="5652315" y="3010590"/>
            <a:ext cx="887370" cy="418410"/>
          </a:xfrm>
        </p:spPr>
        <p:txBody>
          <a:bodyPr anchor="ctr"/>
          <a:lstStyle/>
          <a:p>
            <a:pPr algn="ctr"/>
            <a:r>
              <a:rPr lang="en-US" sz="4000" dirty="0"/>
              <a:t>VS</a:t>
            </a:r>
            <a:endParaRPr lang="en-US" sz="4000" dirty="0">
              <a:solidFill>
                <a:schemeClr val="bg2"/>
              </a:solidFill>
            </a:endParaRPr>
          </a:p>
        </p:txBody>
      </p:sp>
      <p:sp>
        <p:nvSpPr>
          <p:cNvPr id="3" name="TextBox 2">
            <a:extLst>
              <a:ext uri="{FF2B5EF4-FFF2-40B4-BE49-F238E27FC236}">
                <a16:creationId xmlns:a16="http://schemas.microsoft.com/office/drawing/2014/main" id="{CDCE827F-047F-0A53-5263-F616E3141F1E}"/>
              </a:ext>
            </a:extLst>
          </p:cNvPr>
          <p:cNvSpPr txBox="1"/>
          <p:nvPr/>
        </p:nvSpPr>
        <p:spPr>
          <a:xfrm>
            <a:off x="1609075" y="1423591"/>
            <a:ext cx="3156660" cy="3555235"/>
          </a:xfrm>
          <a:prstGeom prst="roundRect">
            <a:avLst/>
          </a:prstGeom>
          <a:solidFill>
            <a:srgbClr val="B9D154"/>
          </a:solidFill>
          <a:ln w="12700">
            <a:noFill/>
          </a:ln>
          <a:effectLst/>
        </p:spPr>
        <p:txBody>
          <a:bodyPr wrap="square" rtlCol="0">
            <a:noAutofit/>
          </a:bodyPr>
          <a:lstStyle/>
          <a:p>
            <a:pPr algn="ctr"/>
            <a:endParaRPr lang="en-US" sz="2000" dirty="0">
              <a:solidFill>
                <a:schemeClr val="bg1"/>
              </a:solidFill>
            </a:endParaRPr>
          </a:p>
        </p:txBody>
      </p:sp>
      <p:sp>
        <p:nvSpPr>
          <p:cNvPr id="6" name="TextBox 5">
            <a:extLst>
              <a:ext uri="{FF2B5EF4-FFF2-40B4-BE49-F238E27FC236}">
                <a16:creationId xmlns:a16="http://schemas.microsoft.com/office/drawing/2014/main" id="{D3636F04-AB85-849A-5637-489AA4B7E27F}"/>
              </a:ext>
            </a:extLst>
          </p:cNvPr>
          <p:cNvSpPr txBox="1"/>
          <p:nvPr/>
        </p:nvSpPr>
        <p:spPr>
          <a:xfrm>
            <a:off x="7203837" y="1412574"/>
            <a:ext cx="3156660" cy="3555235"/>
          </a:xfrm>
          <a:prstGeom prst="roundRect">
            <a:avLst/>
          </a:prstGeom>
          <a:solidFill>
            <a:srgbClr val="53B56F"/>
          </a:solidFill>
          <a:ln w="12700">
            <a:noFill/>
          </a:ln>
          <a:effectLst/>
        </p:spPr>
        <p:txBody>
          <a:bodyPr wrap="square" rtlCol="0">
            <a:noAutofit/>
          </a:bodyPr>
          <a:lstStyle/>
          <a:p>
            <a:pPr algn="ctr"/>
            <a:endParaRPr lang="en-US" sz="2000" dirty="0">
              <a:solidFill>
                <a:schemeClr val="bg1"/>
              </a:solidFill>
            </a:endParaRPr>
          </a:p>
        </p:txBody>
      </p:sp>
      <p:sp>
        <p:nvSpPr>
          <p:cNvPr id="4" name="Text Placeholder 3">
            <a:extLst>
              <a:ext uri="{FF2B5EF4-FFF2-40B4-BE49-F238E27FC236}">
                <a16:creationId xmlns:a16="http://schemas.microsoft.com/office/drawing/2014/main" id="{92F000BE-0DD6-AF7D-638A-A317E527D02A}"/>
              </a:ext>
            </a:extLst>
          </p:cNvPr>
          <p:cNvSpPr>
            <a:spLocks noGrp="1"/>
          </p:cNvSpPr>
          <p:nvPr>
            <p:ph type="body" sz="quarter" idx="14"/>
          </p:nvPr>
        </p:nvSpPr>
        <p:spPr>
          <a:xfrm>
            <a:off x="2016646" y="1840619"/>
            <a:ext cx="2413986" cy="2699144"/>
          </a:xfrm>
        </p:spPr>
        <p:txBody>
          <a:bodyPr/>
          <a:lstStyle/>
          <a:p>
            <a:pPr algn="ctr"/>
            <a:r>
              <a:rPr lang="en-US" dirty="0">
                <a:solidFill>
                  <a:schemeClr val="bg1"/>
                </a:solidFill>
              </a:rPr>
              <a:t>MY VALUES</a:t>
            </a:r>
          </a:p>
          <a:p>
            <a:pPr lvl="1">
              <a:spcAft>
                <a:spcPts val="600"/>
              </a:spcAft>
            </a:pPr>
            <a:r>
              <a:rPr lang="en-US" dirty="0">
                <a:solidFill>
                  <a:schemeClr val="bg1"/>
                </a:solidFill>
              </a:rPr>
              <a:t>Play aggressively </a:t>
            </a:r>
          </a:p>
          <a:p>
            <a:pPr lvl="1">
              <a:spcAft>
                <a:spcPts val="600"/>
              </a:spcAft>
            </a:pPr>
            <a:r>
              <a:rPr lang="en-US" dirty="0">
                <a:solidFill>
                  <a:schemeClr val="bg1"/>
                </a:solidFill>
              </a:rPr>
              <a:t>Enjoy the process</a:t>
            </a:r>
          </a:p>
          <a:p>
            <a:pPr lvl="1">
              <a:spcAft>
                <a:spcPts val="600"/>
              </a:spcAft>
            </a:pPr>
            <a:r>
              <a:rPr lang="en-US" dirty="0">
                <a:solidFill>
                  <a:schemeClr val="bg1"/>
                </a:solidFill>
              </a:rPr>
              <a:t>Make room for mistakes/ growth</a:t>
            </a:r>
          </a:p>
          <a:p>
            <a:pPr lvl="1">
              <a:spcAft>
                <a:spcPts val="600"/>
              </a:spcAft>
            </a:pPr>
            <a:r>
              <a:rPr lang="en-US" dirty="0">
                <a:solidFill>
                  <a:schemeClr val="bg1"/>
                </a:solidFill>
              </a:rPr>
              <a:t>Give your full effort.</a:t>
            </a:r>
          </a:p>
        </p:txBody>
      </p:sp>
      <p:sp>
        <p:nvSpPr>
          <p:cNvPr id="5" name="Text Placeholder 4">
            <a:extLst>
              <a:ext uri="{FF2B5EF4-FFF2-40B4-BE49-F238E27FC236}">
                <a16:creationId xmlns:a16="http://schemas.microsoft.com/office/drawing/2014/main" id="{8BC0D9AA-7DCE-F28D-D4B5-88AA4B3456E0}"/>
              </a:ext>
            </a:extLst>
          </p:cNvPr>
          <p:cNvSpPr>
            <a:spLocks noGrp="1"/>
          </p:cNvSpPr>
          <p:nvPr>
            <p:ph type="body" sz="quarter" idx="15"/>
          </p:nvPr>
        </p:nvSpPr>
        <p:spPr>
          <a:xfrm>
            <a:off x="7575436" y="1840619"/>
            <a:ext cx="2506061" cy="2699144"/>
          </a:xfrm>
        </p:spPr>
        <p:txBody>
          <a:bodyPr/>
          <a:lstStyle/>
          <a:p>
            <a:pPr algn="ctr"/>
            <a:r>
              <a:rPr lang="en-US" dirty="0">
                <a:solidFill>
                  <a:schemeClr val="bg1"/>
                </a:solidFill>
              </a:rPr>
              <a:t>ANXIETY VALUES</a:t>
            </a:r>
          </a:p>
          <a:p>
            <a:pPr lvl="1"/>
            <a:r>
              <a:rPr lang="en-US" dirty="0">
                <a:solidFill>
                  <a:schemeClr val="bg1"/>
                </a:solidFill>
              </a:rPr>
              <a:t>Play tentatively</a:t>
            </a:r>
          </a:p>
          <a:p>
            <a:pPr lvl="1"/>
            <a:r>
              <a:rPr lang="en-US" dirty="0">
                <a:solidFill>
                  <a:schemeClr val="bg1"/>
                </a:solidFill>
              </a:rPr>
              <a:t>Playing with fear</a:t>
            </a:r>
          </a:p>
          <a:p>
            <a:pPr lvl="1"/>
            <a:r>
              <a:rPr lang="en-US" dirty="0">
                <a:solidFill>
                  <a:schemeClr val="bg1"/>
                </a:solidFill>
              </a:rPr>
              <a:t>No room for mistakes. Low self-esteem.</a:t>
            </a:r>
          </a:p>
          <a:p>
            <a:pPr lvl="1"/>
            <a:r>
              <a:rPr lang="en-US" dirty="0">
                <a:solidFill>
                  <a:schemeClr val="bg1"/>
                </a:solidFill>
              </a:rPr>
              <a:t>Don’t disappoint others. </a:t>
            </a:r>
          </a:p>
        </p:txBody>
      </p:sp>
    </p:spTree>
    <p:extLst>
      <p:ext uri="{BB962C8B-B14F-4D97-AF65-F5344CB8AC3E}">
        <p14:creationId xmlns:p14="http://schemas.microsoft.com/office/powerpoint/2010/main" val="2804182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212BBE-A20A-256A-658B-8DB5C849A8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6734EB-CB17-4BDF-972E-6167D1698079}"/>
              </a:ext>
            </a:extLst>
          </p:cNvPr>
          <p:cNvSpPr>
            <a:spLocks noGrp="1"/>
          </p:cNvSpPr>
          <p:nvPr>
            <p:ph type="title"/>
          </p:nvPr>
        </p:nvSpPr>
        <p:spPr/>
        <p:txBody>
          <a:bodyPr/>
          <a:lstStyle/>
          <a:p>
            <a:r>
              <a:rPr lang="en-US" dirty="0"/>
              <a:t>Case Study - </a:t>
            </a:r>
            <a:br>
              <a:rPr lang="en-US" dirty="0"/>
            </a:br>
            <a:r>
              <a:rPr lang="en-US" dirty="0">
                <a:solidFill>
                  <a:schemeClr val="bg2"/>
                </a:solidFill>
              </a:rPr>
              <a:t>Malcolm</a:t>
            </a:r>
          </a:p>
        </p:txBody>
      </p:sp>
      <p:sp>
        <p:nvSpPr>
          <p:cNvPr id="3" name="Text Placeholder 2">
            <a:extLst>
              <a:ext uri="{FF2B5EF4-FFF2-40B4-BE49-F238E27FC236}">
                <a16:creationId xmlns:a16="http://schemas.microsoft.com/office/drawing/2014/main" id="{AE259765-2F1E-60B9-23F6-5229F6A8033F}"/>
              </a:ext>
            </a:extLst>
          </p:cNvPr>
          <p:cNvSpPr>
            <a:spLocks noGrp="1"/>
          </p:cNvSpPr>
          <p:nvPr>
            <p:ph type="body" sz="quarter" idx="17"/>
          </p:nvPr>
        </p:nvSpPr>
        <p:spPr>
          <a:xfrm>
            <a:off x="4283953" y="1308981"/>
            <a:ext cx="4929495" cy="4951141"/>
          </a:xfrm>
        </p:spPr>
        <p:txBody>
          <a:bodyPr/>
          <a:lstStyle/>
          <a:p>
            <a:pPr marL="0" indent="0">
              <a:buNone/>
            </a:pPr>
            <a:r>
              <a:rPr lang="en-US" sz="1600" dirty="0">
                <a:solidFill>
                  <a:schemeClr val="bg2"/>
                </a:solidFill>
              </a:rPr>
              <a:t>A Division I baseball pitcher develops OCD after a series of poor performances. He believes he must complete his pre-pitch routine perfectly (adjust glove three times, tap the mound twice, exhale in a specific pattern) or something bad will happen. His rituals grow longer, his anxiety increases, and he struggles to stay mentally present during games.</a:t>
            </a:r>
          </a:p>
          <a:p>
            <a:pPr marL="0" indent="0">
              <a:buNone/>
            </a:pPr>
            <a:r>
              <a:rPr lang="en-US" sz="1600" b="1" dirty="0">
                <a:solidFill>
                  <a:schemeClr val="bg2"/>
                </a:solidFill>
              </a:rPr>
              <a:t>Treatment Goals</a:t>
            </a:r>
          </a:p>
          <a:p>
            <a:r>
              <a:rPr lang="en-US" sz="1600" dirty="0">
                <a:solidFill>
                  <a:schemeClr val="bg2"/>
                </a:solidFill>
              </a:rPr>
              <a:t>Help the athlete perform with uncertainty rather than attempting to eliminate uncertainty.</a:t>
            </a:r>
          </a:p>
          <a:p>
            <a:pPr lvl="1"/>
            <a:r>
              <a:rPr lang="en-US" sz="1600" dirty="0">
                <a:solidFill>
                  <a:schemeClr val="bg2"/>
                </a:solidFill>
              </a:rPr>
              <a:t>Confidence comes from learning: "I can play well even when anxiety is present."</a:t>
            </a:r>
          </a:p>
        </p:txBody>
      </p:sp>
      <p:sp>
        <p:nvSpPr>
          <p:cNvPr id="5" name="Footer Placeholder 4">
            <a:extLst>
              <a:ext uri="{FF2B5EF4-FFF2-40B4-BE49-F238E27FC236}">
                <a16:creationId xmlns:a16="http://schemas.microsoft.com/office/drawing/2014/main" id="{7ADD4B12-B002-4594-5E80-B45E0634DC0C}"/>
              </a:ext>
            </a:extLst>
          </p:cNvPr>
          <p:cNvSpPr>
            <a:spLocks noGrp="1"/>
          </p:cNvSpPr>
          <p:nvPr>
            <p:ph type="ftr" sz="quarter" idx="15"/>
          </p:nvPr>
        </p:nvSpPr>
        <p:spPr/>
        <p:txBody>
          <a:bodyPr/>
          <a:lstStyle/>
          <a:p>
            <a:pPr algn="l"/>
            <a:r>
              <a:rPr lang="en-US"/>
              <a:t>Anxiety Institute CONFIDENTIAL</a:t>
            </a:r>
          </a:p>
        </p:txBody>
      </p:sp>
      <p:sp>
        <p:nvSpPr>
          <p:cNvPr id="6" name="Slide Number Placeholder 5">
            <a:extLst>
              <a:ext uri="{FF2B5EF4-FFF2-40B4-BE49-F238E27FC236}">
                <a16:creationId xmlns:a16="http://schemas.microsoft.com/office/drawing/2014/main" id="{A3DDF5BE-802F-8894-0AA5-BC5A5DE521D6}"/>
              </a:ext>
            </a:extLst>
          </p:cNvPr>
          <p:cNvSpPr>
            <a:spLocks noGrp="1"/>
          </p:cNvSpPr>
          <p:nvPr>
            <p:ph type="sldNum" sz="quarter" idx="16"/>
          </p:nvPr>
        </p:nvSpPr>
        <p:spPr/>
        <p:txBody>
          <a:bodyPr/>
          <a:lstStyle/>
          <a:p>
            <a:fld id="{A5978FC5-35B0-46DC-8DFC-0BFD8A106CAC}" type="slidenum">
              <a:rPr lang="en-US" smtClean="0"/>
              <a:pPr/>
              <a:t>25</a:t>
            </a:fld>
            <a:endParaRPr lang="en-US"/>
          </a:p>
        </p:txBody>
      </p:sp>
      <p:sp>
        <p:nvSpPr>
          <p:cNvPr id="4" name="Freeform 2">
            <a:extLst>
              <a:ext uri="{FF2B5EF4-FFF2-40B4-BE49-F238E27FC236}">
                <a16:creationId xmlns:a16="http://schemas.microsoft.com/office/drawing/2014/main" id="{38A8FB9E-2299-DAD5-B3FF-CBB46739E05B}"/>
              </a:ext>
            </a:extLst>
          </p:cNvPr>
          <p:cNvSpPr/>
          <p:nvPr/>
        </p:nvSpPr>
        <p:spPr>
          <a:xfrm>
            <a:off x="1555307" y="3358194"/>
            <a:ext cx="2570234" cy="2726763"/>
          </a:xfrm>
          <a:custGeom>
            <a:avLst/>
            <a:gdLst/>
            <a:ahLst/>
            <a:cxnLst/>
            <a:rect l="l" t="t" r="r" b="b"/>
            <a:pathLst>
              <a:path w="3878591" h="4114800">
                <a:moveTo>
                  <a:pt x="0" y="0"/>
                </a:moveTo>
                <a:lnTo>
                  <a:pt x="3878591" y="0"/>
                </a:lnTo>
                <a:lnTo>
                  <a:pt x="3878591"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6">
            <a:extLst>
              <a:ext uri="{FF2B5EF4-FFF2-40B4-BE49-F238E27FC236}">
                <a16:creationId xmlns:a16="http://schemas.microsoft.com/office/drawing/2014/main" id="{6DEDC0DE-0471-B2D1-D6A0-86750F88AB10}"/>
              </a:ext>
            </a:extLst>
          </p:cNvPr>
          <p:cNvSpPr/>
          <p:nvPr/>
        </p:nvSpPr>
        <p:spPr>
          <a:xfrm flipH="1">
            <a:off x="8589407" y="3358195"/>
            <a:ext cx="2570234" cy="2726763"/>
          </a:xfrm>
          <a:custGeom>
            <a:avLst/>
            <a:gdLst/>
            <a:ahLst/>
            <a:cxnLst/>
            <a:rect l="l" t="t" r="r" b="b"/>
            <a:pathLst>
              <a:path w="3878591" h="4114800">
                <a:moveTo>
                  <a:pt x="3878591" y="0"/>
                </a:moveTo>
                <a:lnTo>
                  <a:pt x="0" y="0"/>
                </a:lnTo>
                <a:lnTo>
                  <a:pt x="0" y="4114800"/>
                </a:lnTo>
                <a:lnTo>
                  <a:pt x="3878591" y="4114800"/>
                </a:lnTo>
                <a:lnTo>
                  <a:pt x="3878591"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Tree>
    <p:extLst>
      <p:ext uri="{BB962C8B-B14F-4D97-AF65-F5344CB8AC3E}">
        <p14:creationId xmlns:p14="http://schemas.microsoft.com/office/powerpoint/2010/main" val="3019996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714468-E02F-B0B8-A2CC-498D0A0D47F2}"/>
            </a:ext>
          </a:extLst>
        </p:cNvPr>
        <p:cNvGrpSpPr/>
        <p:nvPr/>
      </p:nvGrpSpPr>
      <p:grpSpPr>
        <a:xfrm>
          <a:off x="0" y="0"/>
          <a:ext cx="0" cy="0"/>
          <a:chOff x="0" y="0"/>
          <a:chExt cx="0" cy="0"/>
        </a:xfrm>
      </p:grpSpPr>
      <p:sp>
        <p:nvSpPr>
          <p:cNvPr id="7" name="Footer Placeholder 6">
            <a:extLst>
              <a:ext uri="{FF2B5EF4-FFF2-40B4-BE49-F238E27FC236}">
                <a16:creationId xmlns:a16="http://schemas.microsoft.com/office/drawing/2014/main" id="{B9D261A2-E084-DB7A-ED63-77819299D59C}"/>
              </a:ext>
            </a:extLst>
          </p:cNvPr>
          <p:cNvSpPr>
            <a:spLocks noGrp="1"/>
          </p:cNvSpPr>
          <p:nvPr>
            <p:ph type="ftr" sz="quarter" idx="11"/>
          </p:nvPr>
        </p:nvSpPr>
        <p:spPr/>
        <p:txBody>
          <a:bodyPr/>
          <a:lstStyle/>
          <a:p>
            <a:pPr algn="l"/>
            <a:r>
              <a:rPr lang="en-US"/>
              <a:t>Anxiety Institute CONFIDENTIAL</a:t>
            </a:r>
          </a:p>
        </p:txBody>
      </p:sp>
      <p:sp>
        <p:nvSpPr>
          <p:cNvPr id="8" name="Slide Number Placeholder 7">
            <a:extLst>
              <a:ext uri="{FF2B5EF4-FFF2-40B4-BE49-F238E27FC236}">
                <a16:creationId xmlns:a16="http://schemas.microsoft.com/office/drawing/2014/main" id="{AA96F76C-D365-6F68-1462-2B53200BEA08}"/>
              </a:ext>
            </a:extLst>
          </p:cNvPr>
          <p:cNvSpPr>
            <a:spLocks noGrp="1"/>
          </p:cNvSpPr>
          <p:nvPr>
            <p:ph type="sldNum" sz="quarter" idx="12"/>
          </p:nvPr>
        </p:nvSpPr>
        <p:spPr/>
        <p:txBody>
          <a:bodyPr/>
          <a:lstStyle/>
          <a:p>
            <a:fld id="{A5978FC5-35B0-46DC-8DFC-0BFD8A106CAC}" type="slidenum">
              <a:rPr lang="en-US" smtClean="0"/>
              <a:pPr/>
              <a:t>26</a:t>
            </a:fld>
            <a:endParaRPr lang="en-US"/>
          </a:p>
        </p:txBody>
      </p:sp>
      <p:sp>
        <p:nvSpPr>
          <p:cNvPr id="2" name="Title 1">
            <a:extLst>
              <a:ext uri="{FF2B5EF4-FFF2-40B4-BE49-F238E27FC236}">
                <a16:creationId xmlns:a16="http://schemas.microsoft.com/office/drawing/2014/main" id="{7CA6EBC0-51F9-FD3B-C6CA-4C0A9D1B7950}"/>
              </a:ext>
            </a:extLst>
          </p:cNvPr>
          <p:cNvSpPr>
            <a:spLocks noGrp="1"/>
          </p:cNvSpPr>
          <p:nvPr>
            <p:ph type="title"/>
          </p:nvPr>
        </p:nvSpPr>
        <p:spPr>
          <a:xfrm>
            <a:off x="839790" y="1294643"/>
            <a:ext cx="10005419" cy="418410"/>
          </a:xfrm>
        </p:spPr>
        <p:txBody>
          <a:bodyPr/>
          <a:lstStyle/>
          <a:p>
            <a:r>
              <a:rPr lang="en-US" dirty="0"/>
              <a:t>ERP Examples for Malcolm </a:t>
            </a:r>
          </a:p>
        </p:txBody>
      </p:sp>
      <p:sp>
        <p:nvSpPr>
          <p:cNvPr id="4" name="Text Placeholder 3">
            <a:extLst>
              <a:ext uri="{FF2B5EF4-FFF2-40B4-BE49-F238E27FC236}">
                <a16:creationId xmlns:a16="http://schemas.microsoft.com/office/drawing/2014/main" id="{F4004CB8-6287-D5D1-BE24-418599886450}"/>
              </a:ext>
            </a:extLst>
          </p:cNvPr>
          <p:cNvSpPr>
            <a:spLocks noGrp="1"/>
          </p:cNvSpPr>
          <p:nvPr>
            <p:ph type="body" sz="quarter" idx="14"/>
          </p:nvPr>
        </p:nvSpPr>
        <p:spPr>
          <a:xfrm>
            <a:off x="839789" y="2723194"/>
            <a:ext cx="5568247" cy="2080300"/>
          </a:xfrm>
        </p:spPr>
        <p:txBody>
          <a:bodyPr/>
          <a:lstStyle/>
          <a:p>
            <a:r>
              <a:rPr lang="en-US" dirty="0"/>
              <a:t>Easier Exposures </a:t>
            </a:r>
          </a:p>
          <a:p>
            <a:pPr lvl="1">
              <a:spcAft>
                <a:spcPts val="600"/>
              </a:spcAft>
            </a:pPr>
            <a:r>
              <a:rPr lang="en-US" dirty="0"/>
              <a:t>Tie cleats 1x only</a:t>
            </a:r>
          </a:p>
          <a:p>
            <a:pPr lvl="1">
              <a:spcAft>
                <a:spcPts val="600"/>
              </a:spcAft>
            </a:pPr>
            <a:r>
              <a:rPr lang="en-US" dirty="0"/>
              <a:t>Change warm-up order</a:t>
            </a:r>
          </a:p>
          <a:p>
            <a:pPr lvl="1">
              <a:spcAft>
                <a:spcPts val="600"/>
              </a:spcAft>
            </a:pPr>
            <a:r>
              <a:rPr lang="en-US" dirty="0"/>
              <a:t>Tap mound 2x instead of 3x</a:t>
            </a:r>
          </a:p>
          <a:p>
            <a:pPr lvl="1">
              <a:spcAft>
                <a:spcPts val="600"/>
              </a:spcAft>
            </a:pPr>
            <a:r>
              <a:rPr lang="en-US" dirty="0"/>
              <a:t>Use different water bottle</a:t>
            </a:r>
          </a:p>
          <a:p>
            <a:pPr lvl="1">
              <a:spcAft>
                <a:spcPts val="600"/>
              </a:spcAft>
            </a:pPr>
            <a:r>
              <a:rPr lang="en-US" dirty="0"/>
              <a:t>Wear “unlucky” socks </a:t>
            </a:r>
          </a:p>
        </p:txBody>
      </p:sp>
      <p:sp>
        <p:nvSpPr>
          <p:cNvPr id="5" name="Text Placeholder 4">
            <a:extLst>
              <a:ext uri="{FF2B5EF4-FFF2-40B4-BE49-F238E27FC236}">
                <a16:creationId xmlns:a16="http://schemas.microsoft.com/office/drawing/2014/main" id="{C3D013EE-4780-8528-5DB3-B0BD88E02047}"/>
              </a:ext>
            </a:extLst>
          </p:cNvPr>
          <p:cNvSpPr>
            <a:spLocks noGrp="1"/>
          </p:cNvSpPr>
          <p:nvPr>
            <p:ph type="body" sz="quarter" idx="15"/>
          </p:nvPr>
        </p:nvSpPr>
        <p:spPr>
          <a:xfrm>
            <a:off x="6570110" y="2723194"/>
            <a:ext cx="4275099" cy="2994700"/>
          </a:xfrm>
        </p:spPr>
        <p:txBody>
          <a:bodyPr/>
          <a:lstStyle/>
          <a:p>
            <a:r>
              <a:rPr lang="en-US" dirty="0"/>
              <a:t>Harder Exposures </a:t>
            </a:r>
          </a:p>
          <a:p>
            <a:pPr lvl="1"/>
            <a:r>
              <a:rPr lang="en-US" dirty="0"/>
              <a:t>Walk onto field without checking equipment</a:t>
            </a:r>
          </a:p>
          <a:p>
            <a:pPr lvl="1"/>
            <a:r>
              <a:rPr lang="en-US" dirty="0"/>
              <a:t>Skip an entire pre-game ritual</a:t>
            </a:r>
          </a:p>
          <a:p>
            <a:pPr lvl="1"/>
            <a:r>
              <a:rPr lang="en-US" dirty="0"/>
              <a:t>Purposefully begin warm-up when not feeling ready</a:t>
            </a:r>
          </a:p>
          <a:p>
            <a:pPr lvl="1"/>
            <a:r>
              <a:rPr lang="en-US" dirty="0"/>
              <a:t>Leave intrusive thought unanswered throughout practice</a:t>
            </a:r>
          </a:p>
          <a:p>
            <a:pPr lvl="1"/>
            <a:r>
              <a:rPr lang="en-US" dirty="0"/>
              <a:t>Compete without correcting routine after mistake </a:t>
            </a:r>
          </a:p>
        </p:txBody>
      </p:sp>
      <p:pic>
        <p:nvPicPr>
          <p:cNvPr id="12" name="Picture 11">
            <a:extLst>
              <a:ext uri="{FF2B5EF4-FFF2-40B4-BE49-F238E27FC236}">
                <a16:creationId xmlns:a16="http://schemas.microsoft.com/office/drawing/2014/main" id="{FF1DE76A-0F53-1491-4396-8BC0687869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3875" y="2495357"/>
            <a:ext cx="232543" cy="184497"/>
          </a:xfrm>
          <a:prstGeom prst="rect">
            <a:avLst/>
          </a:prstGeom>
        </p:spPr>
      </p:pic>
      <p:pic>
        <p:nvPicPr>
          <p:cNvPr id="13" name="Picture 12">
            <a:extLst>
              <a:ext uri="{FF2B5EF4-FFF2-40B4-BE49-F238E27FC236}">
                <a16:creationId xmlns:a16="http://schemas.microsoft.com/office/drawing/2014/main" id="{C0D19082-A86A-2A4F-D063-D107580B75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56905" y="2493192"/>
            <a:ext cx="232543" cy="184496"/>
          </a:xfrm>
          <a:prstGeom prst="rect">
            <a:avLst/>
          </a:prstGeom>
        </p:spPr>
      </p:pic>
    </p:spTree>
    <p:extLst>
      <p:ext uri="{BB962C8B-B14F-4D97-AF65-F5344CB8AC3E}">
        <p14:creationId xmlns:p14="http://schemas.microsoft.com/office/powerpoint/2010/main" val="2665638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33EA00-92EE-49DB-1E79-523CC81BA745}"/>
            </a:ext>
          </a:extLst>
        </p:cNvPr>
        <p:cNvGrpSpPr/>
        <p:nvPr/>
      </p:nvGrpSpPr>
      <p:grpSpPr>
        <a:xfrm>
          <a:off x="0" y="0"/>
          <a:ext cx="0" cy="0"/>
          <a:chOff x="0" y="0"/>
          <a:chExt cx="0" cy="0"/>
        </a:xfrm>
      </p:grpSpPr>
      <p:sp>
        <p:nvSpPr>
          <p:cNvPr id="7" name="Footer Placeholder 6">
            <a:extLst>
              <a:ext uri="{FF2B5EF4-FFF2-40B4-BE49-F238E27FC236}">
                <a16:creationId xmlns:a16="http://schemas.microsoft.com/office/drawing/2014/main" id="{3CB732D2-B826-5D52-F9C5-2BAF5D023A0E}"/>
              </a:ext>
            </a:extLst>
          </p:cNvPr>
          <p:cNvSpPr>
            <a:spLocks noGrp="1"/>
          </p:cNvSpPr>
          <p:nvPr>
            <p:ph type="ftr" sz="quarter" idx="11"/>
          </p:nvPr>
        </p:nvSpPr>
        <p:spPr/>
        <p:txBody>
          <a:bodyPr/>
          <a:lstStyle/>
          <a:p>
            <a:pPr algn="l"/>
            <a:r>
              <a:rPr lang="en-US"/>
              <a:t>Anxiety Institute CONFIDENTIAL</a:t>
            </a:r>
          </a:p>
        </p:txBody>
      </p:sp>
      <p:sp>
        <p:nvSpPr>
          <p:cNvPr id="8" name="Slide Number Placeholder 7">
            <a:extLst>
              <a:ext uri="{FF2B5EF4-FFF2-40B4-BE49-F238E27FC236}">
                <a16:creationId xmlns:a16="http://schemas.microsoft.com/office/drawing/2014/main" id="{ACDB4BE3-DE2E-28F3-A4D1-73B96083946F}"/>
              </a:ext>
            </a:extLst>
          </p:cNvPr>
          <p:cNvSpPr>
            <a:spLocks noGrp="1"/>
          </p:cNvSpPr>
          <p:nvPr>
            <p:ph type="sldNum" sz="quarter" idx="12"/>
          </p:nvPr>
        </p:nvSpPr>
        <p:spPr/>
        <p:txBody>
          <a:bodyPr/>
          <a:lstStyle/>
          <a:p>
            <a:fld id="{A5978FC5-35B0-46DC-8DFC-0BFD8A106CAC}" type="slidenum">
              <a:rPr lang="en-US" smtClean="0"/>
              <a:pPr/>
              <a:t>27</a:t>
            </a:fld>
            <a:endParaRPr lang="en-US"/>
          </a:p>
        </p:txBody>
      </p:sp>
      <p:sp>
        <p:nvSpPr>
          <p:cNvPr id="2" name="Title 1">
            <a:extLst>
              <a:ext uri="{FF2B5EF4-FFF2-40B4-BE49-F238E27FC236}">
                <a16:creationId xmlns:a16="http://schemas.microsoft.com/office/drawing/2014/main" id="{709669D3-1437-63DC-EE7F-13DC75978F7F}"/>
              </a:ext>
            </a:extLst>
          </p:cNvPr>
          <p:cNvSpPr>
            <a:spLocks noGrp="1"/>
          </p:cNvSpPr>
          <p:nvPr>
            <p:ph type="title"/>
          </p:nvPr>
        </p:nvSpPr>
        <p:spPr>
          <a:xfrm>
            <a:off x="839790" y="1294643"/>
            <a:ext cx="10005419" cy="991358"/>
          </a:xfrm>
        </p:spPr>
        <p:txBody>
          <a:bodyPr/>
          <a:lstStyle/>
          <a:p>
            <a:r>
              <a:rPr lang="en-US" dirty="0"/>
              <a:t>Response Prevention is Essential </a:t>
            </a:r>
            <a:br>
              <a:rPr lang="en-US" dirty="0"/>
            </a:br>
            <a:r>
              <a:rPr lang="en-US" sz="1600" dirty="0">
                <a:solidFill>
                  <a:schemeClr val="bg2"/>
                </a:solidFill>
              </a:rPr>
              <a:t>“What message am I sending to the brain?” </a:t>
            </a:r>
          </a:p>
        </p:txBody>
      </p:sp>
      <p:sp>
        <p:nvSpPr>
          <p:cNvPr id="4" name="Text Placeholder 3">
            <a:extLst>
              <a:ext uri="{FF2B5EF4-FFF2-40B4-BE49-F238E27FC236}">
                <a16:creationId xmlns:a16="http://schemas.microsoft.com/office/drawing/2014/main" id="{1A18DA22-BF1D-F976-D088-5D005DF655C4}"/>
              </a:ext>
            </a:extLst>
          </p:cNvPr>
          <p:cNvSpPr>
            <a:spLocks noGrp="1"/>
          </p:cNvSpPr>
          <p:nvPr>
            <p:ph type="body" sz="quarter" idx="14"/>
          </p:nvPr>
        </p:nvSpPr>
        <p:spPr>
          <a:xfrm>
            <a:off x="839789" y="2723194"/>
            <a:ext cx="5568247" cy="2699144"/>
          </a:xfrm>
        </p:spPr>
        <p:txBody>
          <a:bodyPr/>
          <a:lstStyle/>
          <a:p>
            <a:r>
              <a:rPr lang="en-US" dirty="0"/>
              <a:t>Instead of:  </a:t>
            </a:r>
          </a:p>
          <a:p>
            <a:pPr lvl="1">
              <a:spcAft>
                <a:spcPts val="600"/>
              </a:spcAft>
            </a:pPr>
            <a:r>
              <a:rPr lang="en-US" dirty="0"/>
              <a:t>Restarting the routine</a:t>
            </a:r>
          </a:p>
          <a:p>
            <a:pPr lvl="1">
              <a:spcAft>
                <a:spcPts val="600"/>
              </a:spcAft>
            </a:pPr>
            <a:r>
              <a:rPr lang="en-US" dirty="0"/>
              <a:t>Seeking reassurance from coaches</a:t>
            </a:r>
          </a:p>
          <a:p>
            <a:pPr lvl="1">
              <a:spcAft>
                <a:spcPts val="600"/>
              </a:spcAft>
            </a:pPr>
            <a:r>
              <a:rPr lang="en-US" dirty="0"/>
              <a:t>Mentally reviewing</a:t>
            </a:r>
          </a:p>
          <a:p>
            <a:pPr lvl="1">
              <a:spcAft>
                <a:spcPts val="600"/>
              </a:spcAft>
            </a:pPr>
            <a:r>
              <a:rPr lang="en-US" dirty="0"/>
              <a:t>Trying to “feel ready”</a:t>
            </a:r>
          </a:p>
          <a:p>
            <a:pPr lvl="1">
              <a:spcAft>
                <a:spcPts val="600"/>
              </a:spcAft>
            </a:pPr>
            <a:r>
              <a:rPr lang="en-US" dirty="0"/>
              <a:t>Telling myself “it will be okay” </a:t>
            </a:r>
          </a:p>
        </p:txBody>
      </p:sp>
      <p:sp>
        <p:nvSpPr>
          <p:cNvPr id="5" name="Text Placeholder 4">
            <a:extLst>
              <a:ext uri="{FF2B5EF4-FFF2-40B4-BE49-F238E27FC236}">
                <a16:creationId xmlns:a16="http://schemas.microsoft.com/office/drawing/2014/main" id="{C2D4D3A2-F1CD-9D1E-30C7-1E9826074BBF}"/>
              </a:ext>
            </a:extLst>
          </p:cNvPr>
          <p:cNvSpPr>
            <a:spLocks noGrp="1"/>
          </p:cNvSpPr>
          <p:nvPr>
            <p:ph type="body" sz="quarter" idx="15"/>
          </p:nvPr>
        </p:nvSpPr>
        <p:spPr>
          <a:xfrm>
            <a:off x="6570110" y="2723194"/>
            <a:ext cx="4275099" cy="2699144"/>
          </a:xfrm>
        </p:spPr>
        <p:txBody>
          <a:bodyPr/>
          <a:lstStyle/>
          <a:p>
            <a:r>
              <a:rPr lang="en-US" dirty="0"/>
              <a:t>Practice:</a:t>
            </a:r>
          </a:p>
          <a:p>
            <a:pPr lvl="1"/>
            <a:r>
              <a:rPr lang="en-US" dirty="0"/>
              <a:t>Noticing the urge</a:t>
            </a:r>
          </a:p>
          <a:p>
            <a:pPr lvl="1"/>
            <a:r>
              <a:rPr lang="en-US" dirty="0"/>
              <a:t>Allowing the uncertainty</a:t>
            </a:r>
          </a:p>
          <a:p>
            <a:pPr lvl="1"/>
            <a:r>
              <a:rPr lang="en-US" dirty="0"/>
              <a:t>Redirecting attention back to the next pitch/ play </a:t>
            </a:r>
          </a:p>
        </p:txBody>
      </p:sp>
      <p:pic>
        <p:nvPicPr>
          <p:cNvPr id="12" name="Picture 11">
            <a:extLst>
              <a:ext uri="{FF2B5EF4-FFF2-40B4-BE49-F238E27FC236}">
                <a16:creationId xmlns:a16="http://schemas.microsoft.com/office/drawing/2014/main" id="{5C602818-7913-D089-7695-C51006C779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3875" y="2495357"/>
            <a:ext cx="232543" cy="184497"/>
          </a:xfrm>
          <a:prstGeom prst="rect">
            <a:avLst/>
          </a:prstGeom>
        </p:spPr>
      </p:pic>
      <p:pic>
        <p:nvPicPr>
          <p:cNvPr id="13" name="Picture 12">
            <a:extLst>
              <a:ext uri="{FF2B5EF4-FFF2-40B4-BE49-F238E27FC236}">
                <a16:creationId xmlns:a16="http://schemas.microsoft.com/office/drawing/2014/main" id="{745B9FD1-D7D3-C6EB-1D00-CB2072E924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56905" y="2493192"/>
            <a:ext cx="232543" cy="184496"/>
          </a:xfrm>
          <a:prstGeom prst="rect">
            <a:avLst/>
          </a:prstGeom>
        </p:spPr>
      </p:pic>
      <p:sp>
        <p:nvSpPr>
          <p:cNvPr id="3" name="Text Placeholder 2">
            <a:extLst>
              <a:ext uri="{FF2B5EF4-FFF2-40B4-BE49-F238E27FC236}">
                <a16:creationId xmlns:a16="http://schemas.microsoft.com/office/drawing/2014/main" id="{51980F0B-E5A4-B6E7-2399-D74C6C5E21D7}"/>
              </a:ext>
            </a:extLst>
          </p:cNvPr>
          <p:cNvSpPr txBox="1">
            <a:spLocks/>
          </p:cNvSpPr>
          <p:nvPr/>
        </p:nvSpPr>
        <p:spPr>
          <a:xfrm>
            <a:off x="2495384" y="5422338"/>
            <a:ext cx="7987379" cy="555891"/>
          </a:xfrm>
          <a:prstGeom prst="rect">
            <a:avLst/>
          </a:prstGeom>
        </p:spPr>
        <p:txBody>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b="1" dirty="0">
                <a:solidFill>
                  <a:schemeClr val="bg2"/>
                </a:solidFill>
              </a:rPr>
              <a:t>ERP is not about helping athletes feel ready → it is about helping them perform effectively without needing certainty first.</a:t>
            </a:r>
          </a:p>
        </p:txBody>
      </p:sp>
    </p:spTree>
    <p:extLst>
      <p:ext uri="{BB962C8B-B14F-4D97-AF65-F5344CB8AC3E}">
        <p14:creationId xmlns:p14="http://schemas.microsoft.com/office/powerpoint/2010/main" val="3763036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771E73-55D4-95F8-F218-E8B9A0090AC4}"/>
            </a:ext>
          </a:extLst>
        </p:cNvPr>
        <p:cNvGrpSpPr/>
        <p:nvPr/>
      </p:nvGrpSpPr>
      <p:grpSpPr>
        <a:xfrm>
          <a:off x="0" y="0"/>
          <a:ext cx="0" cy="0"/>
          <a:chOff x="0" y="0"/>
          <a:chExt cx="0" cy="0"/>
        </a:xfrm>
      </p:grpSpPr>
      <p:sp>
        <p:nvSpPr>
          <p:cNvPr id="7" name="Footer Placeholder 6">
            <a:extLst>
              <a:ext uri="{FF2B5EF4-FFF2-40B4-BE49-F238E27FC236}">
                <a16:creationId xmlns:a16="http://schemas.microsoft.com/office/drawing/2014/main" id="{DBBB1407-E61D-96D3-3BD4-2E0F2816872F}"/>
              </a:ext>
            </a:extLst>
          </p:cNvPr>
          <p:cNvSpPr>
            <a:spLocks noGrp="1"/>
          </p:cNvSpPr>
          <p:nvPr>
            <p:ph type="ftr" sz="quarter" idx="11"/>
          </p:nvPr>
        </p:nvSpPr>
        <p:spPr/>
        <p:txBody>
          <a:bodyPr/>
          <a:lstStyle/>
          <a:p>
            <a:pPr algn="l"/>
            <a:r>
              <a:rPr lang="en-US"/>
              <a:t>Anxiety Institute CONFIDENTIAL</a:t>
            </a:r>
          </a:p>
        </p:txBody>
      </p:sp>
      <p:sp>
        <p:nvSpPr>
          <p:cNvPr id="8" name="Slide Number Placeholder 7">
            <a:extLst>
              <a:ext uri="{FF2B5EF4-FFF2-40B4-BE49-F238E27FC236}">
                <a16:creationId xmlns:a16="http://schemas.microsoft.com/office/drawing/2014/main" id="{94C9A0D9-E418-E2E8-DB52-7DD7A00EDA79}"/>
              </a:ext>
            </a:extLst>
          </p:cNvPr>
          <p:cNvSpPr>
            <a:spLocks noGrp="1"/>
          </p:cNvSpPr>
          <p:nvPr>
            <p:ph type="sldNum" sz="quarter" idx="12"/>
          </p:nvPr>
        </p:nvSpPr>
        <p:spPr/>
        <p:txBody>
          <a:bodyPr/>
          <a:lstStyle/>
          <a:p>
            <a:fld id="{A5978FC5-35B0-46DC-8DFC-0BFD8A106CAC}" type="slidenum">
              <a:rPr lang="en-US" smtClean="0"/>
              <a:pPr/>
              <a:t>28</a:t>
            </a:fld>
            <a:endParaRPr lang="en-US"/>
          </a:p>
        </p:txBody>
      </p:sp>
      <p:sp>
        <p:nvSpPr>
          <p:cNvPr id="2" name="Title 1">
            <a:extLst>
              <a:ext uri="{FF2B5EF4-FFF2-40B4-BE49-F238E27FC236}">
                <a16:creationId xmlns:a16="http://schemas.microsoft.com/office/drawing/2014/main" id="{C3D115C7-1FD8-BBBB-3241-F9B6C91741B7}"/>
              </a:ext>
            </a:extLst>
          </p:cNvPr>
          <p:cNvSpPr>
            <a:spLocks noGrp="1"/>
          </p:cNvSpPr>
          <p:nvPr>
            <p:ph type="title"/>
          </p:nvPr>
        </p:nvSpPr>
        <p:spPr>
          <a:xfrm>
            <a:off x="839790" y="1294643"/>
            <a:ext cx="5950754" cy="395262"/>
          </a:xfrm>
        </p:spPr>
        <p:txBody>
          <a:bodyPr/>
          <a:lstStyle/>
          <a:p>
            <a:r>
              <a:rPr lang="en-US" dirty="0"/>
              <a:t>What Now? </a:t>
            </a:r>
          </a:p>
        </p:txBody>
      </p:sp>
      <p:sp>
        <p:nvSpPr>
          <p:cNvPr id="4" name="Text Placeholder 3">
            <a:extLst>
              <a:ext uri="{FF2B5EF4-FFF2-40B4-BE49-F238E27FC236}">
                <a16:creationId xmlns:a16="http://schemas.microsoft.com/office/drawing/2014/main" id="{1FDEBB98-6FFA-4AED-F49C-ECB6E5935D01}"/>
              </a:ext>
            </a:extLst>
          </p:cNvPr>
          <p:cNvSpPr>
            <a:spLocks noGrp="1"/>
          </p:cNvSpPr>
          <p:nvPr>
            <p:ph type="body" sz="quarter" idx="14"/>
          </p:nvPr>
        </p:nvSpPr>
        <p:spPr>
          <a:xfrm>
            <a:off x="839790" y="3428474"/>
            <a:ext cx="1549753" cy="2699144"/>
          </a:xfrm>
        </p:spPr>
        <p:txBody>
          <a:bodyPr/>
          <a:lstStyle/>
          <a:p>
            <a:r>
              <a:rPr lang="en-US" sz="1600" b="0" dirty="0"/>
              <a:t>Recognizing that you care about your sport</a:t>
            </a:r>
          </a:p>
        </p:txBody>
      </p:sp>
      <p:sp>
        <p:nvSpPr>
          <p:cNvPr id="5" name="Text Placeholder 4">
            <a:extLst>
              <a:ext uri="{FF2B5EF4-FFF2-40B4-BE49-F238E27FC236}">
                <a16:creationId xmlns:a16="http://schemas.microsoft.com/office/drawing/2014/main" id="{ED5679C2-D801-AF6E-8E13-D215E294FF73}"/>
              </a:ext>
            </a:extLst>
          </p:cNvPr>
          <p:cNvSpPr>
            <a:spLocks noGrp="1"/>
          </p:cNvSpPr>
          <p:nvPr>
            <p:ph type="body" sz="quarter" idx="15"/>
          </p:nvPr>
        </p:nvSpPr>
        <p:spPr>
          <a:xfrm>
            <a:off x="2508821" y="3428474"/>
            <a:ext cx="1549753" cy="2699144"/>
          </a:xfrm>
        </p:spPr>
        <p:txBody>
          <a:bodyPr/>
          <a:lstStyle/>
          <a:p>
            <a:r>
              <a:rPr lang="en-US" sz="1600" b="0" dirty="0"/>
              <a:t>which is causing stress</a:t>
            </a:r>
          </a:p>
        </p:txBody>
      </p:sp>
      <p:sp>
        <p:nvSpPr>
          <p:cNvPr id="6" name="Text Placeholder 5">
            <a:extLst>
              <a:ext uri="{FF2B5EF4-FFF2-40B4-BE49-F238E27FC236}">
                <a16:creationId xmlns:a16="http://schemas.microsoft.com/office/drawing/2014/main" id="{2100FBE6-2AFC-688F-F45D-8004C114E7B9}"/>
              </a:ext>
            </a:extLst>
          </p:cNvPr>
          <p:cNvSpPr>
            <a:spLocks noGrp="1"/>
          </p:cNvSpPr>
          <p:nvPr>
            <p:ph type="body" sz="quarter" idx="16"/>
          </p:nvPr>
        </p:nvSpPr>
        <p:spPr>
          <a:xfrm>
            <a:off x="4125173" y="3428474"/>
            <a:ext cx="1549753" cy="2699144"/>
          </a:xfrm>
        </p:spPr>
        <p:txBody>
          <a:bodyPr/>
          <a:lstStyle/>
          <a:p>
            <a:r>
              <a:rPr lang="en-US" sz="1600" b="0" dirty="0"/>
              <a:t>that OCD tries to use as fuel.</a:t>
            </a:r>
          </a:p>
        </p:txBody>
      </p:sp>
      <p:pic>
        <p:nvPicPr>
          <p:cNvPr id="27" name="Graphic 26" descr="Badge 1 with solid fill">
            <a:extLst>
              <a:ext uri="{FF2B5EF4-FFF2-40B4-BE49-F238E27FC236}">
                <a16:creationId xmlns:a16="http://schemas.microsoft.com/office/drawing/2014/main" id="{9B5AEAA2-7122-0B59-6955-0191E918C4D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31117" y="2895318"/>
            <a:ext cx="537710" cy="537710"/>
          </a:xfrm>
          <a:prstGeom prst="rect">
            <a:avLst/>
          </a:prstGeom>
        </p:spPr>
      </p:pic>
      <p:pic>
        <p:nvPicPr>
          <p:cNvPr id="29" name="Graphic 28" descr="Badge with solid fill">
            <a:extLst>
              <a:ext uri="{FF2B5EF4-FFF2-40B4-BE49-F238E27FC236}">
                <a16:creationId xmlns:a16="http://schemas.microsoft.com/office/drawing/2014/main" id="{AEA1BE43-053A-FBC2-4230-6721FDB5C9D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527832" y="2895318"/>
            <a:ext cx="537710" cy="537710"/>
          </a:xfrm>
          <a:prstGeom prst="rect">
            <a:avLst/>
          </a:prstGeom>
        </p:spPr>
      </p:pic>
      <p:pic>
        <p:nvPicPr>
          <p:cNvPr id="31" name="Graphic 30" descr="Badge 3 with solid fill">
            <a:extLst>
              <a:ext uri="{FF2B5EF4-FFF2-40B4-BE49-F238E27FC236}">
                <a16:creationId xmlns:a16="http://schemas.microsoft.com/office/drawing/2014/main" id="{FCC646C6-B132-D10C-DA6A-CF41342DB21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130632" y="2895318"/>
            <a:ext cx="537710" cy="537710"/>
          </a:xfrm>
          <a:prstGeom prst="rect">
            <a:avLst/>
          </a:prstGeom>
        </p:spPr>
      </p:pic>
      <p:sp>
        <p:nvSpPr>
          <p:cNvPr id="10" name="Text Placeholder 3">
            <a:extLst>
              <a:ext uri="{FF2B5EF4-FFF2-40B4-BE49-F238E27FC236}">
                <a16:creationId xmlns:a16="http://schemas.microsoft.com/office/drawing/2014/main" id="{DF6ED9E5-877C-ABD6-91D5-A12F298ABD17}"/>
              </a:ext>
            </a:extLst>
          </p:cNvPr>
          <p:cNvSpPr txBox="1">
            <a:spLocks/>
          </p:cNvSpPr>
          <p:nvPr/>
        </p:nvSpPr>
        <p:spPr>
          <a:xfrm>
            <a:off x="5650825" y="3428474"/>
            <a:ext cx="1549753" cy="2699144"/>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600"/>
              </a:spcBef>
              <a:spcAft>
                <a:spcPts val="1200"/>
              </a:spcAft>
              <a:buFont typeface="Arial" panose="020B0604020202020204" pitchFamily="34" charset="0"/>
              <a:buNone/>
              <a:defRPr sz="2000" b="1" kern="1200">
                <a:solidFill>
                  <a:schemeClr val="tx1"/>
                </a:solidFill>
                <a:latin typeface="Century Gothic" panose="020B0502020202020204" pitchFamily="34" charset="0"/>
                <a:ea typeface="+mn-ea"/>
                <a:cs typeface="+mn-cs"/>
              </a:defRPr>
            </a:lvl1pPr>
            <a:lvl2pPr marL="147638" indent="-147638"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bg2"/>
                </a:solidFill>
                <a:latin typeface="Century Gothic" panose="020B0502020202020204" pitchFamily="34" charset="0"/>
                <a:ea typeface="+mn-ea"/>
                <a:cs typeface="+mn-cs"/>
              </a:defRPr>
            </a:lvl2pPr>
            <a:lvl3pPr marL="260350" indent="-112713"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bg2"/>
                </a:solidFill>
                <a:latin typeface="Century Gothic" panose="020B0502020202020204" pitchFamily="34" charset="0"/>
                <a:ea typeface="+mn-ea"/>
                <a:cs typeface="+mn-cs"/>
              </a:defRPr>
            </a:lvl3pPr>
            <a:lvl4pPr marL="387350" indent="-112713"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bg2"/>
                </a:solidFill>
                <a:latin typeface="Century Gothic" panose="020B0502020202020204" pitchFamily="34" charset="0"/>
                <a:ea typeface="+mn-ea"/>
                <a:cs typeface="+mn-cs"/>
              </a:defRPr>
            </a:lvl4pPr>
            <a:lvl5pPr marL="506413" indent="-112713"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bg2"/>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b="0" dirty="0"/>
              <a:t>Teach the brain to lean in instead.</a:t>
            </a:r>
          </a:p>
          <a:p>
            <a:r>
              <a:rPr lang="en-US" sz="1600" b="0" dirty="0"/>
              <a:t>*inhibitory learning*</a:t>
            </a:r>
          </a:p>
        </p:txBody>
      </p:sp>
      <p:pic>
        <p:nvPicPr>
          <p:cNvPr id="33" name="Graphic 32" descr="Badge 4 with solid fill">
            <a:extLst>
              <a:ext uri="{FF2B5EF4-FFF2-40B4-BE49-F238E27FC236}">
                <a16:creationId xmlns:a16="http://schemas.microsoft.com/office/drawing/2014/main" id="{E5354BFE-9BBE-ED7D-A9E3-4A3FDEC8BC2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717424" y="2895318"/>
            <a:ext cx="537710" cy="537710"/>
          </a:xfrm>
          <a:prstGeom prst="rect">
            <a:avLst/>
          </a:prstGeom>
        </p:spPr>
      </p:pic>
      <p:cxnSp>
        <p:nvCxnSpPr>
          <p:cNvPr id="9" name="Straight Arrow Connector 8">
            <a:extLst>
              <a:ext uri="{FF2B5EF4-FFF2-40B4-BE49-F238E27FC236}">
                <a16:creationId xmlns:a16="http://schemas.microsoft.com/office/drawing/2014/main" id="{AE080D83-228E-8057-494F-8201D953E922}"/>
              </a:ext>
            </a:extLst>
          </p:cNvPr>
          <p:cNvCxnSpPr/>
          <p:nvPr/>
        </p:nvCxnSpPr>
        <p:spPr>
          <a:xfrm>
            <a:off x="1504709" y="3159113"/>
            <a:ext cx="884834" cy="0"/>
          </a:xfrm>
          <a:prstGeom prst="straightConnector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309B17F5-68A4-E9A4-FC03-E8661942492D}"/>
              </a:ext>
            </a:extLst>
          </p:cNvPr>
          <p:cNvCxnSpPr/>
          <p:nvPr/>
        </p:nvCxnSpPr>
        <p:spPr>
          <a:xfrm>
            <a:off x="3173740" y="3149468"/>
            <a:ext cx="884834" cy="0"/>
          </a:xfrm>
          <a:prstGeom prst="straightConnector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FCD8F44A-D4D0-5FE8-A7A1-B1669A027F08}"/>
              </a:ext>
            </a:extLst>
          </p:cNvPr>
          <p:cNvCxnSpPr/>
          <p:nvPr/>
        </p:nvCxnSpPr>
        <p:spPr>
          <a:xfrm>
            <a:off x="4765991" y="3149468"/>
            <a:ext cx="884834" cy="0"/>
          </a:xfrm>
          <a:prstGeom prst="straightConnector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4" name="Freeform 14">
            <a:extLst>
              <a:ext uri="{FF2B5EF4-FFF2-40B4-BE49-F238E27FC236}">
                <a16:creationId xmlns:a16="http://schemas.microsoft.com/office/drawing/2014/main" id="{B244DEA7-E80F-1A2A-8E99-7FAFC2DC01F8}"/>
              </a:ext>
            </a:extLst>
          </p:cNvPr>
          <p:cNvSpPr/>
          <p:nvPr/>
        </p:nvSpPr>
        <p:spPr>
          <a:xfrm>
            <a:off x="7423800" y="2631975"/>
            <a:ext cx="3608156" cy="3004610"/>
          </a:xfrm>
          <a:custGeom>
            <a:avLst/>
            <a:gdLst/>
            <a:ahLst/>
            <a:cxnLst/>
            <a:rect l="l" t="t" r="r" b="b"/>
            <a:pathLst>
              <a:path w="4220778" h="3514757">
                <a:moveTo>
                  <a:pt x="0" y="0"/>
                </a:moveTo>
                <a:lnTo>
                  <a:pt x="4220779" y="0"/>
                </a:lnTo>
                <a:lnTo>
                  <a:pt x="4220779" y="3514757"/>
                </a:lnTo>
                <a:lnTo>
                  <a:pt x="0" y="3514757"/>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pic>
        <p:nvPicPr>
          <p:cNvPr id="18" name="Graphic 17" descr="Thought bubble with solid fill">
            <a:extLst>
              <a:ext uri="{FF2B5EF4-FFF2-40B4-BE49-F238E27FC236}">
                <a16:creationId xmlns:a16="http://schemas.microsoft.com/office/drawing/2014/main" id="{963A06FD-F595-2480-A3D4-B3C37CE8FF4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flipH="1">
            <a:off x="6255134" y="1689905"/>
            <a:ext cx="2992650" cy="2992650"/>
          </a:xfrm>
          <a:prstGeom prst="rect">
            <a:avLst/>
          </a:prstGeom>
        </p:spPr>
      </p:pic>
      <p:sp>
        <p:nvSpPr>
          <p:cNvPr id="15" name="Title 1">
            <a:extLst>
              <a:ext uri="{FF2B5EF4-FFF2-40B4-BE49-F238E27FC236}">
                <a16:creationId xmlns:a16="http://schemas.microsoft.com/office/drawing/2014/main" id="{7BE748AA-5F9B-9F2C-1E8B-4C580594852D}"/>
              </a:ext>
            </a:extLst>
          </p:cNvPr>
          <p:cNvSpPr txBox="1">
            <a:spLocks/>
          </p:cNvSpPr>
          <p:nvPr/>
        </p:nvSpPr>
        <p:spPr>
          <a:xfrm>
            <a:off x="6910263" y="2325737"/>
            <a:ext cx="1791026" cy="983848"/>
          </a:xfrm>
          <a:prstGeom prst="rect">
            <a:avLst/>
          </a:prstGeom>
        </p:spPr>
        <p:txBody>
          <a:bodyPr vert="horz" lIns="91440" tIns="45720" rIns="91440" bIns="45720" rtlCol="0" anchor="ctr">
            <a:noAutofit/>
          </a:bodyPr>
          <a:lstStyle>
            <a:lvl1pPr algn="l" defTabSz="914400" rtl="0" eaLnBrk="1" latinLnBrk="0" hangingPunct="1">
              <a:lnSpc>
                <a:spcPct val="100000"/>
              </a:lnSpc>
              <a:spcBef>
                <a:spcPct val="0"/>
              </a:spcBef>
              <a:buNone/>
              <a:defRPr sz="2400" b="1" kern="1200">
                <a:solidFill>
                  <a:schemeClr val="accent1"/>
                </a:solidFill>
                <a:latin typeface="Century Gothic" panose="020B0502020202020204" pitchFamily="34" charset="0"/>
                <a:ea typeface="+mj-ea"/>
                <a:cs typeface="+mj-cs"/>
              </a:defRPr>
            </a:lvl1pPr>
          </a:lstStyle>
          <a:p>
            <a:pPr algn="ctr"/>
            <a:r>
              <a:rPr lang="en-US" sz="1400" b="0" dirty="0">
                <a:solidFill>
                  <a:schemeClr val="bg1"/>
                </a:solidFill>
              </a:rPr>
              <a:t>Building a tolerance for uncertainty provides freedom</a:t>
            </a:r>
          </a:p>
        </p:txBody>
      </p:sp>
      <p:sp>
        <p:nvSpPr>
          <p:cNvPr id="19" name="Text Placeholder 2">
            <a:extLst>
              <a:ext uri="{FF2B5EF4-FFF2-40B4-BE49-F238E27FC236}">
                <a16:creationId xmlns:a16="http://schemas.microsoft.com/office/drawing/2014/main" id="{410AD216-D628-559C-FFBC-285B71BE5F97}"/>
              </a:ext>
            </a:extLst>
          </p:cNvPr>
          <p:cNvSpPr txBox="1">
            <a:spLocks/>
          </p:cNvSpPr>
          <p:nvPr/>
        </p:nvSpPr>
        <p:spPr>
          <a:xfrm>
            <a:off x="834397" y="1956614"/>
            <a:ext cx="4929495" cy="647139"/>
          </a:xfrm>
          <a:prstGeom prst="rect">
            <a:avLst/>
          </a:prstGeom>
        </p:spPr>
        <p:txBody>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b="1" dirty="0">
                <a:solidFill>
                  <a:schemeClr val="bg2"/>
                </a:solidFill>
              </a:rPr>
              <a:t>Keep anxiety</a:t>
            </a:r>
          </a:p>
          <a:p>
            <a:pPr marL="0" indent="0">
              <a:buFont typeface="Arial" panose="020B0604020202020204" pitchFamily="34" charset="0"/>
              <a:buNone/>
            </a:pPr>
            <a:r>
              <a:rPr lang="en-US" sz="1600" dirty="0">
                <a:solidFill>
                  <a:schemeClr val="bg2"/>
                </a:solidFill>
              </a:rPr>
              <a:t>In the healthy adrenaline ready zone by...</a:t>
            </a:r>
          </a:p>
        </p:txBody>
      </p:sp>
    </p:spTree>
    <p:extLst>
      <p:ext uri="{BB962C8B-B14F-4D97-AF65-F5344CB8AC3E}">
        <p14:creationId xmlns:p14="http://schemas.microsoft.com/office/powerpoint/2010/main" val="2210825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8DD951-6FE4-4804-B221-E3E977FC4C40}"/>
            </a:ext>
          </a:extLst>
        </p:cNvPr>
        <p:cNvGrpSpPr/>
        <p:nvPr/>
      </p:nvGrpSpPr>
      <p:grpSpPr>
        <a:xfrm>
          <a:off x="0" y="0"/>
          <a:ext cx="0" cy="0"/>
          <a:chOff x="0" y="0"/>
          <a:chExt cx="0" cy="0"/>
        </a:xfrm>
      </p:grpSpPr>
      <p:sp>
        <p:nvSpPr>
          <p:cNvPr id="7" name="Footer Placeholder 6">
            <a:extLst>
              <a:ext uri="{FF2B5EF4-FFF2-40B4-BE49-F238E27FC236}">
                <a16:creationId xmlns:a16="http://schemas.microsoft.com/office/drawing/2014/main" id="{1FD410C7-F285-EE38-D3D6-32661DF60F16}"/>
              </a:ext>
            </a:extLst>
          </p:cNvPr>
          <p:cNvSpPr>
            <a:spLocks noGrp="1"/>
          </p:cNvSpPr>
          <p:nvPr>
            <p:ph type="ftr" sz="quarter" idx="11"/>
          </p:nvPr>
        </p:nvSpPr>
        <p:spPr/>
        <p:txBody>
          <a:bodyPr/>
          <a:lstStyle/>
          <a:p>
            <a:pPr algn="l"/>
            <a:r>
              <a:rPr lang="en-US"/>
              <a:t>Anxiety Institute CONFIDENTIAL</a:t>
            </a:r>
          </a:p>
        </p:txBody>
      </p:sp>
      <p:sp>
        <p:nvSpPr>
          <p:cNvPr id="8" name="Slide Number Placeholder 7">
            <a:extLst>
              <a:ext uri="{FF2B5EF4-FFF2-40B4-BE49-F238E27FC236}">
                <a16:creationId xmlns:a16="http://schemas.microsoft.com/office/drawing/2014/main" id="{6488D22F-0644-F229-6627-6FFD2448AF19}"/>
              </a:ext>
            </a:extLst>
          </p:cNvPr>
          <p:cNvSpPr>
            <a:spLocks noGrp="1"/>
          </p:cNvSpPr>
          <p:nvPr>
            <p:ph type="sldNum" sz="quarter" idx="12"/>
          </p:nvPr>
        </p:nvSpPr>
        <p:spPr/>
        <p:txBody>
          <a:bodyPr/>
          <a:lstStyle/>
          <a:p>
            <a:fld id="{A5978FC5-35B0-46DC-8DFC-0BFD8A106CAC}" type="slidenum">
              <a:rPr lang="en-US" smtClean="0"/>
              <a:pPr/>
              <a:t>29</a:t>
            </a:fld>
            <a:endParaRPr lang="en-US"/>
          </a:p>
        </p:txBody>
      </p:sp>
      <p:sp>
        <p:nvSpPr>
          <p:cNvPr id="2" name="Title 1">
            <a:extLst>
              <a:ext uri="{FF2B5EF4-FFF2-40B4-BE49-F238E27FC236}">
                <a16:creationId xmlns:a16="http://schemas.microsoft.com/office/drawing/2014/main" id="{6EA59B17-BA47-4466-D4DC-EC7B816594E3}"/>
              </a:ext>
            </a:extLst>
          </p:cNvPr>
          <p:cNvSpPr>
            <a:spLocks noGrp="1"/>
          </p:cNvSpPr>
          <p:nvPr>
            <p:ph type="title"/>
          </p:nvPr>
        </p:nvSpPr>
        <p:spPr>
          <a:xfrm>
            <a:off x="839790" y="1294642"/>
            <a:ext cx="5950754" cy="1167885"/>
          </a:xfrm>
        </p:spPr>
        <p:txBody>
          <a:bodyPr/>
          <a:lstStyle/>
          <a:p>
            <a:r>
              <a:rPr lang="en-US" dirty="0"/>
              <a:t>Levels Of Care</a:t>
            </a:r>
          </a:p>
        </p:txBody>
      </p:sp>
      <p:sp>
        <p:nvSpPr>
          <p:cNvPr id="4" name="Text Placeholder 3">
            <a:extLst>
              <a:ext uri="{FF2B5EF4-FFF2-40B4-BE49-F238E27FC236}">
                <a16:creationId xmlns:a16="http://schemas.microsoft.com/office/drawing/2014/main" id="{A4F38CEE-A8D1-9B11-A235-2E250BA0614A}"/>
              </a:ext>
            </a:extLst>
          </p:cNvPr>
          <p:cNvSpPr>
            <a:spLocks noGrp="1"/>
          </p:cNvSpPr>
          <p:nvPr>
            <p:ph type="body" sz="quarter" idx="14"/>
          </p:nvPr>
        </p:nvSpPr>
        <p:spPr>
          <a:xfrm>
            <a:off x="839790" y="2723194"/>
            <a:ext cx="1549753" cy="2699144"/>
          </a:xfrm>
        </p:spPr>
        <p:txBody>
          <a:bodyPr/>
          <a:lstStyle/>
          <a:p>
            <a:r>
              <a:rPr lang="en-US" dirty="0"/>
              <a:t>Outpatient</a:t>
            </a:r>
          </a:p>
          <a:p>
            <a:pPr lvl="1">
              <a:spcAft>
                <a:spcPts val="600"/>
              </a:spcAft>
            </a:pPr>
            <a:r>
              <a:rPr lang="en-US" dirty="0"/>
              <a:t>45-50 minute sessions 1-2x per week</a:t>
            </a:r>
          </a:p>
        </p:txBody>
      </p:sp>
      <p:sp>
        <p:nvSpPr>
          <p:cNvPr id="5" name="Text Placeholder 4">
            <a:extLst>
              <a:ext uri="{FF2B5EF4-FFF2-40B4-BE49-F238E27FC236}">
                <a16:creationId xmlns:a16="http://schemas.microsoft.com/office/drawing/2014/main" id="{791796B6-FFB0-E1B3-DCAA-13F7FC0329B1}"/>
              </a:ext>
            </a:extLst>
          </p:cNvPr>
          <p:cNvSpPr>
            <a:spLocks noGrp="1"/>
          </p:cNvSpPr>
          <p:nvPr>
            <p:ph type="body" sz="quarter" idx="15"/>
          </p:nvPr>
        </p:nvSpPr>
        <p:spPr>
          <a:xfrm>
            <a:off x="2952474" y="2723194"/>
            <a:ext cx="1549753" cy="2699144"/>
          </a:xfrm>
        </p:spPr>
        <p:txBody>
          <a:bodyPr/>
          <a:lstStyle/>
          <a:p>
            <a:r>
              <a:rPr lang="en-US" dirty="0"/>
              <a:t>IOP</a:t>
            </a:r>
          </a:p>
          <a:p>
            <a:pPr lvl="1"/>
            <a:r>
              <a:rPr lang="en-US" dirty="0"/>
              <a:t>3-8 hours per week</a:t>
            </a:r>
          </a:p>
        </p:txBody>
      </p:sp>
      <p:sp>
        <p:nvSpPr>
          <p:cNvPr id="6" name="Text Placeholder 5">
            <a:extLst>
              <a:ext uri="{FF2B5EF4-FFF2-40B4-BE49-F238E27FC236}">
                <a16:creationId xmlns:a16="http://schemas.microsoft.com/office/drawing/2014/main" id="{719FA714-C69D-ECE3-0480-049A29658DEE}"/>
              </a:ext>
            </a:extLst>
          </p:cNvPr>
          <p:cNvSpPr>
            <a:spLocks noGrp="1"/>
          </p:cNvSpPr>
          <p:nvPr>
            <p:ph type="body" sz="quarter" idx="16"/>
          </p:nvPr>
        </p:nvSpPr>
        <p:spPr>
          <a:xfrm>
            <a:off x="5065158" y="2723194"/>
            <a:ext cx="1549753" cy="2699144"/>
          </a:xfrm>
        </p:spPr>
        <p:txBody>
          <a:bodyPr/>
          <a:lstStyle/>
          <a:p>
            <a:r>
              <a:rPr lang="en-US" dirty="0"/>
              <a:t>PHP</a:t>
            </a:r>
          </a:p>
          <a:p>
            <a:pPr lvl="1"/>
            <a:r>
              <a:rPr lang="en-US" dirty="0"/>
              <a:t>Around 20 hours per week</a:t>
            </a:r>
          </a:p>
          <a:p>
            <a:pPr lvl="1"/>
            <a:r>
              <a:rPr lang="en-US" dirty="0"/>
              <a:t>Includes psychiatry and FT</a:t>
            </a:r>
          </a:p>
        </p:txBody>
      </p:sp>
      <p:pic>
        <p:nvPicPr>
          <p:cNvPr id="27" name="Graphic 26" descr="Badge 1 with solid fill">
            <a:extLst>
              <a:ext uri="{FF2B5EF4-FFF2-40B4-BE49-F238E27FC236}">
                <a16:creationId xmlns:a16="http://schemas.microsoft.com/office/drawing/2014/main" id="{9526324B-A0CF-C242-75C1-C6AF18E0491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31117" y="2190038"/>
            <a:ext cx="537710" cy="537710"/>
          </a:xfrm>
          <a:prstGeom prst="rect">
            <a:avLst/>
          </a:prstGeom>
        </p:spPr>
      </p:pic>
      <p:pic>
        <p:nvPicPr>
          <p:cNvPr id="29" name="Graphic 28" descr="Badge with solid fill">
            <a:extLst>
              <a:ext uri="{FF2B5EF4-FFF2-40B4-BE49-F238E27FC236}">
                <a16:creationId xmlns:a16="http://schemas.microsoft.com/office/drawing/2014/main" id="{D375C1C9-6543-6A74-659E-E75B91C7894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971485" y="2190038"/>
            <a:ext cx="537710" cy="537710"/>
          </a:xfrm>
          <a:prstGeom prst="rect">
            <a:avLst/>
          </a:prstGeom>
        </p:spPr>
      </p:pic>
      <p:pic>
        <p:nvPicPr>
          <p:cNvPr id="31" name="Graphic 30" descr="Badge 3 with solid fill">
            <a:extLst>
              <a:ext uri="{FF2B5EF4-FFF2-40B4-BE49-F238E27FC236}">
                <a16:creationId xmlns:a16="http://schemas.microsoft.com/office/drawing/2014/main" id="{3BD65812-E5CD-D88E-C06B-4A255C81296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070617" y="2190038"/>
            <a:ext cx="537710" cy="537710"/>
          </a:xfrm>
          <a:prstGeom prst="rect">
            <a:avLst/>
          </a:prstGeom>
        </p:spPr>
      </p:pic>
      <p:grpSp>
        <p:nvGrpSpPr>
          <p:cNvPr id="41" name="Group 40">
            <a:extLst>
              <a:ext uri="{FF2B5EF4-FFF2-40B4-BE49-F238E27FC236}">
                <a16:creationId xmlns:a16="http://schemas.microsoft.com/office/drawing/2014/main" id="{F923BEA2-261B-FD19-EB20-EBEDB8BA704C}"/>
              </a:ext>
            </a:extLst>
          </p:cNvPr>
          <p:cNvGrpSpPr/>
          <p:nvPr/>
        </p:nvGrpSpPr>
        <p:grpSpPr>
          <a:xfrm>
            <a:off x="7177842" y="2190038"/>
            <a:ext cx="1549753" cy="3232300"/>
            <a:chOff x="6127045" y="2190038"/>
            <a:chExt cx="1549753" cy="3232300"/>
          </a:xfrm>
        </p:grpSpPr>
        <p:sp>
          <p:nvSpPr>
            <p:cNvPr id="10" name="Text Placeholder 3">
              <a:extLst>
                <a:ext uri="{FF2B5EF4-FFF2-40B4-BE49-F238E27FC236}">
                  <a16:creationId xmlns:a16="http://schemas.microsoft.com/office/drawing/2014/main" id="{9176BBF6-7239-7EF0-6F50-932C8D1DF21F}"/>
                </a:ext>
              </a:extLst>
            </p:cNvPr>
            <p:cNvSpPr txBox="1">
              <a:spLocks/>
            </p:cNvSpPr>
            <p:nvPr/>
          </p:nvSpPr>
          <p:spPr>
            <a:xfrm>
              <a:off x="6127045" y="2723194"/>
              <a:ext cx="1549753" cy="2699144"/>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600"/>
                </a:spcBef>
                <a:spcAft>
                  <a:spcPts val="1200"/>
                </a:spcAft>
                <a:buFont typeface="Arial" panose="020B0604020202020204" pitchFamily="34" charset="0"/>
                <a:buNone/>
                <a:defRPr sz="2000" b="1" kern="1200">
                  <a:solidFill>
                    <a:schemeClr val="tx1"/>
                  </a:solidFill>
                  <a:latin typeface="Century Gothic" panose="020B0502020202020204" pitchFamily="34" charset="0"/>
                  <a:ea typeface="+mn-ea"/>
                  <a:cs typeface="+mn-cs"/>
                </a:defRPr>
              </a:lvl1pPr>
              <a:lvl2pPr marL="147638" indent="-147638"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bg2"/>
                  </a:solidFill>
                  <a:latin typeface="Century Gothic" panose="020B0502020202020204" pitchFamily="34" charset="0"/>
                  <a:ea typeface="+mn-ea"/>
                  <a:cs typeface="+mn-cs"/>
                </a:defRPr>
              </a:lvl2pPr>
              <a:lvl3pPr marL="260350" indent="-112713"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bg2"/>
                  </a:solidFill>
                  <a:latin typeface="Century Gothic" panose="020B0502020202020204" pitchFamily="34" charset="0"/>
                  <a:ea typeface="+mn-ea"/>
                  <a:cs typeface="+mn-cs"/>
                </a:defRPr>
              </a:lvl3pPr>
              <a:lvl4pPr marL="387350" indent="-112713"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bg2"/>
                  </a:solidFill>
                  <a:latin typeface="Century Gothic" panose="020B0502020202020204" pitchFamily="34" charset="0"/>
                  <a:ea typeface="+mn-ea"/>
                  <a:cs typeface="+mn-cs"/>
                </a:defRPr>
              </a:lvl4pPr>
              <a:lvl5pPr marL="506413" indent="-112713"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bg2"/>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Residential</a:t>
              </a:r>
            </a:p>
            <a:p>
              <a:pPr lvl="1"/>
              <a:r>
                <a:rPr lang="en-US" dirty="0"/>
                <a:t>7 days a week</a:t>
              </a:r>
            </a:p>
            <a:p>
              <a:pPr lvl="1"/>
              <a:r>
                <a:rPr lang="en-US" dirty="0"/>
                <a:t>Includes psychiatry and FT</a:t>
              </a:r>
            </a:p>
          </p:txBody>
        </p:sp>
        <p:pic>
          <p:nvPicPr>
            <p:cNvPr id="33" name="Graphic 32" descr="Badge 4 with solid fill">
              <a:extLst>
                <a:ext uri="{FF2B5EF4-FFF2-40B4-BE49-F238E27FC236}">
                  <a16:creationId xmlns:a16="http://schemas.microsoft.com/office/drawing/2014/main" id="{F14E5CE7-293A-95B0-C7F8-3E584FB215C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193644" y="2190038"/>
              <a:ext cx="537710" cy="537710"/>
            </a:xfrm>
            <a:prstGeom prst="rect">
              <a:avLst/>
            </a:prstGeom>
          </p:spPr>
        </p:pic>
      </p:grpSp>
      <p:grpSp>
        <p:nvGrpSpPr>
          <p:cNvPr id="40" name="Group 39">
            <a:extLst>
              <a:ext uri="{FF2B5EF4-FFF2-40B4-BE49-F238E27FC236}">
                <a16:creationId xmlns:a16="http://schemas.microsoft.com/office/drawing/2014/main" id="{E6387250-908A-BC79-5DAE-545E4AF4FEB4}"/>
              </a:ext>
            </a:extLst>
          </p:cNvPr>
          <p:cNvGrpSpPr/>
          <p:nvPr/>
        </p:nvGrpSpPr>
        <p:grpSpPr>
          <a:xfrm>
            <a:off x="9290525" y="2190038"/>
            <a:ext cx="1549753" cy="3232300"/>
            <a:chOff x="7964751" y="2190038"/>
            <a:chExt cx="1549753" cy="3232300"/>
          </a:xfrm>
        </p:grpSpPr>
        <p:sp>
          <p:nvSpPr>
            <p:cNvPr id="11" name="Text Placeholder 4">
              <a:extLst>
                <a:ext uri="{FF2B5EF4-FFF2-40B4-BE49-F238E27FC236}">
                  <a16:creationId xmlns:a16="http://schemas.microsoft.com/office/drawing/2014/main" id="{D49E1DE5-3E9C-3207-CCA0-6B27BC9E3472}"/>
                </a:ext>
              </a:extLst>
            </p:cNvPr>
            <p:cNvSpPr txBox="1">
              <a:spLocks/>
            </p:cNvSpPr>
            <p:nvPr/>
          </p:nvSpPr>
          <p:spPr>
            <a:xfrm>
              <a:off x="7964751" y="2723194"/>
              <a:ext cx="1549753" cy="2699144"/>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600"/>
                </a:spcBef>
                <a:spcAft>
                  <a:spcPts val="1200"/>
                </a:spcAft>
                <a:buFont typeface="Arial" panose="020B0604020202020204" pitchFamily="34" charset="0"/>
                <a:buNone/>
                <a:defRPr sz="2000" b="1" kern="1200">
                  <a:solidFill>
                    <a:schemeClr val="tx1"/>
                  </a:solidFill>
                  <a:latin typeface="Century Gothic" panose="020B0502020202020204" pitchFamily="34" charset="0"/>
                  <a:ea typeface="+mn-ea"/>
                  <a:cs typeface="+mn-cs"/>
                </a:defRPr>
              </a:lvl1pPr>
              <a:lvl2pPr marL="147638" indent="-147638"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bg2"/>
                  </a:solidFill>
                  <a:latin typeface="Century Gothic" panose="020B0502020202020204" pitchFamily="34" charset="0"/>
                  <a:ea typeface="+mn-ea"/>
                  <a:cs typeface="+mn-cs"/>
                </a:defRPr>
              </a:lvl2pPr>
              <a:lvl3pPr marL="260350" indent="-112713"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bg2"/>
                  </a:solidFill>
                  <a:latin typeface="Century Gothic" panose="020B0502020202020204" pitchFamily="34" charset="0"/>
                  <a:ea typeface="+mn-ea"/>
                  <a:cs typeface="+mn-cs"/>
                </a:defRPr>
              </a:lvl3pPr>
              <a:lvl4pPr marL="387350" indent="-112713"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bg2"/>
                  </a:solidFill>
                  <a:latin typeface="Century Gothic" panose="020B0502020202020204" pitchFamily="34" charset="0"/>
                  <a:ea typeface="+mn-ea"/>
                  <a:cs typeface="+mn-cs"/>
                </a:defRPr>
              </a:lvl4pPr>
              <a:lvl5pPr marL="506413" indent="-112713"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bg2"/>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Inpatient</a:t>
              </a:r>
            </a:p>
            <a:p>
              <a:pPr lvl="1"/>
              <a:r>
                <a:rPr lang="en-US" dirty="0"/>
                <a:t>Short-term stabilization</a:t>
              </a:r>
            </a:p>
          </p:txBody>
        </p:sp>
        <p:pic>
          <p:nvPicPr>
            <p:cNvPr id="35" name="Graphic 34" descr="Badge 5 with solid fill">
              <a:extLst>
                <a:ext uri="{FF2B5EF4-FFF2-40B4-BE49-F238E27FC236}">
                  <a16:creationId xmlns:a16="http://schemas.microsoft.com/office/drawing/2014/main" id="{2B187FD1-EDB6-E391-A88A-5A715CFAC62E}"/>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012340" y="2190038"/>
              <a:ext cx="537710" cy="537710"/>
            </a:xfrm>
            <a:prstGeom prst="rect">
              <a:avLst/>
            </a:prstGeom>
          </p:spPr>
        </p:pic>
      </p:grpSp>
    </p:spTree>
    <p:extLst>
      <p:ext uri="{BB962C8B-B14F-4D97-AF65-F5344CB8AC3E}">
        <p14:creationId xmlns:p14="http://schemas.microsoft.com/office/powerpoint/2010/main" val="3058291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EB3DB6-8FFE-1695-9D7E-B730A8510597}"/>
            </a:ext>
          </a:extLst>
        </p:cNvPr>
        <p:cNvGrpSpPr/>
        <p:nvPr/>
      </p:nvGrpSpPr>
      <p:grpSpPr>
        <a:xfrm>
          <a:off x="0" y="0"/>
          <a:ext cx="0" cy="0"/>
          <a:chOff x="0" y="0"/>
          <a:chExt cx="0" cy="0"/>
        </a:xfrm>
      </p:grpSpPr>
      <p:sp>
        <p:nvSpPr>
          <p:cNvPr id="13" name="Freeform 19">
            <a:extLst>
              <a:ext uri="{FF2B5EF4-FFF2-40B4-BE49-F238E27FC236}">
                <a16:creationId xmlns:a16="http://schemas.microsoft.com/office/drawing/2014/main" id="{AF5AD68B-98E4-9731-81B8-203ABC1804CF}"/>
              </a:ext>
            </a:extLst>
          </p:cNvPr>
          <p:cNvSpPr/>
          <p:nvPr/>
        </p:nvSpPr>
        <p:spPr>
          <a:xfrm>
            <a:off x="7519671" y="1298448"/>
            <a:ext cx="3770693" cy="5233732"/>
          </a:xfrm>
          <a:custGeom>
            <a:avLst/>
            <a:gdLst/>
            <a:ahLst/>
            <a:cxnLst/>
            <a:rect l="l" t="t" r="r" b="b"/>
            <a:pathLst>
              <a:path w="3487293" h="4114800">
                <a:moveTo>
                  <a:pt x="0" y="0"/>
                </a:moveTo>
                <a:lnTo>
                  <a:pt x="3487293" y="0"/>
                </a:lnTo>
                <a:lnTo>
                  <a:pt x="3487293"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l="1" r="-17633"/>
            </a:stretch>
          </a:blipFill>
        </p:spPr>
        <p:txBody>
          <a:bodyPr/>
          <a:lstStyle/>
          <a:p>
            <a:endParaRPr lang="en-US"/>
          </a:p>
        </p:txBody>
      </p:sp>
      <p:sp>
        <p:nvSpPr>
          <p:cNvPr id="2" name="Title 1">
            <a:extLst>
              <a:ext uri="{FF2B5EF4-FFF2-40B4-BE49-F238E27FC236}">
                <a16:creationId xmlns:a16="http://schemas.microsoft.com/office/drawing/2014/main" id="{5BCBD275-878E-E63A-2840-634E74D22611}"/>
              </a:ext>
            </a:extLst>
          </p:cNvPr>
          <p:cNvSpPr>
            <a:spLocks noGrp="1"/>
          </p:cNvSpPr>
          <p:nvPr>
            <p:ph type="title"/>
          </p:nvPr>
        </p:nvSpPr>
        <p:spPr>
          <a:xfrm>
            <a:off x="839790" y="1298448"/>
            <a:ext cx="6173960" cy="1167885"/>
          </a:xfrm>
        </p:spPr>
        <p:txBody>
          <a:bodyPr/>
          <a:lstStyle/>
          <a:p>
            <a:r>
              <a:rPr lang="en-US" dirty="0"/>
              <a:t>Stressors &amp; Mental Health Concerns</a:t>
            </a:r>
            <a:br>
              <a:rPr lang="en-US" dirty="0"/>
            </a:br>
            <a:r>
              <a:rPr lang="en-US" dirty="0">
                <a:solidFill>
                  <a:schemeClr val="bg2"/>
                </a:solidFill>
              </a:rPr>
              <a:t>Athletes Face Unique Stressors</a:t>
            </a:r>
          </a:p>
        </p:txBody>
      </p:sp>
      <p:sp>
        <p:nvSpPr>
          <p:cNvPr id="4" name="Footer Placeholder 3">
            <a:extLst>
              <a:ext uri="{FF2B5EF4-FFF2-40B4-BE49-F238E27FC236}">
                <a16:creationId xmlns:a16="http://schemas.microsoft.com/office/drawing/2014/main" id="{0B99C9DB-E2BA-749C-374F-BFF1A8726C16}"/>
              </a:ext>
            </a:extLst>
          </p:cNvPr>
          <p:cNvSpPr>
            <a:spLocks noGrp="1"/>
          </p:cNvSpPr>
          <p:nvPr>
            <p:ph type="ftr" sz="quarter" idx="15"/>
          </p:nvPr>
        </p:nvSpPr>
        <p:spPr/>
        <p:txBody>
          <a:bodyPr/>
          <a:lstStyle/>
          <a:p>
            <a:pPr algn="l"/>
            <a:r>
              <a:rPr lang="en-US" dirty="0"/>
              <a:t>Anxiety Institute CONFIDENTIAL</a:t>
            </a:r>
          </a:p>
        </p:txBody>
      </p:sp>
      <p:sp>
        <p:nvSpPr>
          <p:cNvPr id="5" name="Slide Number Placeholder 4">
            <a:extLst>
              <a:ext uri="{FF2B5EF4-FFF2-40B4-BE49-F238E27FC236}">
                <a16:creationId xmlns:a16="http://schemas.microsoft.com/office/drawing/2014/main" id="{B85533CD-D9C3-9529-9695-13BAB0EFDDC5}"/>
              </a:ext>
            </a:extLst>
          </p:cNvPr>
          <p:cNvSpPr>
            <a:spLocks noGrp="1"/>
          </p:cNvSpPr>
          <p:nvPr>
            <p:ph type="sldNum" sz="quarter" idx="16"/>
          </p:nvPr>
        </p:nvSpPr>
        <p:spPr/>
        <p:txBody>
          <a:bodyPr/>
          <a:lstStyle/>
          <a:p>
            <a:fld id="{A5978FC5-35B0-46DC-8DFC-0BFD8A106CAC}" type="slidenum">
              <a:rPr lang="en-US" smtClean="0"/>
              <a:pPr/>
              <a:t>3</a:t>
            </a:fld>
            <a:endParaRPr lang="en-US"/>
          </a:p>
        </p:txBody>
      </p:sp>
      <p:sp>
        <p:nvSpPr>
          <p:cNvPr id="8" name="Oval 7">
            <a:extLst>
              <a:ext uri="{FF2B5EF4-FFF2-40B4-BE49-F238E27FC236}">
                <a16:creationId xmlns:a16="http://schemas.microsoft.com/office/drawing/2014/main" id="{1C2916D4-E7CD-F096-CACA-DA25C68E8FCA}"/>
              </a:ext>
            </a:extLst>
          </p:cNvPr>
          <p:cNvSpPr/>
          <p:nvPr/>
        </p:nvSpPr>
        <p:spPr>
          <a:xfrm>
            <a:off x="839789" y="2941772"/>
            <a:ext cx="1584800" cy="1584800"/>
          </a:xfrm>
          <a:prstGeom prst="ellipse">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400" b="1" dirty="0"/>
              <a:t>Performance </a:t>
            </a:r>
          </a:p>
          <a:p>
            <a:pPr algn="ctr"/>
            <a:r>
              <a:rPr lang="en-US" sz="1400" b="1" dirty="0"/>
              <a:t>Pressure</a:t>
            </a:r>
          </a:p>
        </p:txBody>
      </p:sp>
      <p:sp>
        <p:nvSpPr>
          <p:cNvPr id="9" name="Oval 8">
            <a:extLst>
              <a:ext uri="{FF2B5EF4-FFF2-40B4-BE49-F238E27FC236}">
                <a16:creationId xmlns:a16="http://schemas.microsoft.com/office/drawing/2014/main" id="{3CEA122C-9119-3823-5873-5B7CD80126CD}"/>
              </a:ext>
            </a:extLst>
          </p:cNvPr>
          <p:cNvSpPr/>
          <p:nvPr/>
        </p:nvSpPr>
        <p:spPr>
          <a:xfrm>
            <a:off x="2181449" y="2941772"/>
            <a:ext cx="1584800" cy="1584800"/>
          </a:xfrm>
          <a:prstGeom prst="ellips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400" b="1" dirty="0"/>
              <a:t>Identity</a:t>
            </a:r>
          </a:p>
        </p:txBody>
      </p:sp>
      <p:sp>
        <p:nvSpPr>
          <p:cNvPr id="10" name="Oval 9">
            <a:extLst>
              <a:ext uri="{FF2B5EF4-FFF2-40B4-BE49-F238E27FC236}">
                <a16:creationId xmlns:a16="http://schemas.microsoft.com/office/drawing/2014/main" id="{A596CFC1-FD82-05A7-804B-F230413C7BEF}"/>
              </a:ext>
            </a:extLst>
          </p:cNvPr>
          <p:cNvSpPr/>
          <p:nvPr/>
        </p:nvSpPr>
        <p:spPr>
          <a:xfrm>
            <a:off x="3523109" y="2941772"/>
            <a:ext cx="1584800" cy="1584800"/>
          </a:xfrm>
          <a:prstGeom prst="ellipse">
            <a:avLst/>
          </a:prstGeom>
          <a:solidFill>
            <a:schemeClr val="accent4">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400" b="1" dirty="0"/>
              <a:t>Transition</a:t>
            </a:r>
          </a:p>
        </p:txBody>
      </p:sp>
      <p:sp>
        <p:nvSpPr>
          <p:cNvPr id="3" name="Oval 2">
            <a:extLst>
              <a:ext uri="{FF2B5EF4-FFF2-40B4-BE49-F238E27FC236}">
                <a16:creationId xmlns:a16="http://schemas.microsoft.com/office/drawing/2014/main" id="{0AF80F67-4DEE-F7BA-F947-BF5FF11D9B01}"/>
              </a:ext>
            </a:extLst>
          </p:cNvPr>
          <p:cNvSpPr/>
          <p:nvPr/>
        </p:nvSpPr>
        <p:spPr>
          <a:xfrm>
            <a:off x="4864769" y="2941772"/>
            <a:ext cx="1584800" cy="1584800"/>
          </a:xfrm>
          <a:prstGeom prst="ellipse">
            <a:avLst/>
          </a:prstGeom>
          <a:solidFill>
            <a:schemeClr val="accent5">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400" b="1" dirty="0"/>
              <a:t>Stigma</a:t>
            </a:r>
          </a:p>
        </p:txBody>
      </p:sp>
      <p:sp>
        <p:nvSpPr>
          <p:cNvPr id="7" name="Oval 6">
            <a:extLst>
              <a:ext uri="{FF2B5EF4-FFF2-40B4-BE49-F238E27FC236}">
                <a16:creationId xmlns:a16="http://schemas.microsoft.com/office/drawing/2014/main" id="{01DF5924-324D-9EEC-B610-27197A46D7BC}"/>
              </a:ext>
            </a:extLst>
          </p:cNvPr>
          <p:cNvSpPr/>
          <p:nvPr/>
        </p:nvSpPr>
        <p:spPr>
          <a:xfrm>
            <a:off x="6206429" y="2941772"/>
            <a:ext cx="1584800" cy="1584800"/>
          </a:xfrm>
          <a:prstGeom prst="ellipse">
            <a:avLst/>
          </a:prstGeom>
          <a:solidFill>
            <a:schemeClr val="accent6">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400" b="1" dirty="0"/>
              <a:t>Injury</a:t>
            </a:r>
          </a:p>
        </p:txBody>
      </p:sp>
      <p:sp>
        <p:nvSpPr>
          <p:cNvPr id="11" name="Oval 10">
            <a:extLst>
              <a:ext uri="{FF2B5EF4-FFF2-40B4-BE49-F238E27FC236}">
                <a16:creationId xmlns:a16="http://schemas.microsoft.com/office/drawing/2014/main" id="{F894DC50-4180-1D86-7073-7CCCAA8C9131}"/>
              </a:ext>
            </a:extLst>
          </p:cNvPr>
          <p:cNvSpPr/>
          <p:nvPr/>
        </p:nvSpPr>
        <p:spPr>
          <a:xfrm>
            <a:off x="7548087" y="2941772"/>
            <a:ext cx="1584800" cy="1584800"/>
          </a:xfrm>
          <a:prstGeom prst="ellipse">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400" b="1" dirty="0"/>
              <a:t>Financial Stress</a:t>
            </a:r>
          </a:p>
        </p:txBody>
      </p:sp>
      <p:sp>
        <p:nvSpPr>
          <p:cNvPr id="12" name="Content Placeholder 3">
            <a:extLst>
              <a:ext uri="{FF2B5EF4-FFF2-40B4-BE49-F238E27FC236}">
                <a16:creationId xmlns:a16="http://schemas.microsoft.com/office/drawing/2014/main" id="{282F6C16-D9C0-D19B-FF02-0CA16E40DC93}"/>
              </a:ext>
            </a:extLst>
          </p:cNvPr>
          <p:cNvSpPr txBox="1">
            <a:spLocks/>
          </p:cNvSpPr>
          <p:nvPr/>
        </p:nvSpPr>
        <p:spPr>
          <a:xfrm>
            <a:off x="839789" y="4731700"/>
            <a:ext cx="6173960" cy="533637"/>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1000"/>
              </a:spcBef>
              <a:buFont typeface="Arial" panose="020B0604020202020204" pitchFamily="34" charset="0"/>
              <a:buNone/>
              <a:defRPr sz="1100" b="1" kern="1200" cap="all" spc="40" baseline="0">
                <a:solidFill>
                  <a:schemeClr val="tx1"/>
                </a:solidFill>
                <a:latin typeface="Century Gothic" panose="020B0502020202020204" pitchFamily="34" charset="0"/>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000" b="1" kern="1200">
                <a:solidFill>
                  <a:schemeClr val="tx1"/>
                </a:solidFill>
                <a:latin typeface="Century Gothic" panose="020B0502020202020204" pitchFamily="34" charset="0"/>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800" b="1" kern="1200">
                <a:solidFill>
                  <a:schemeClr val="tx1"/>
                </a:solidFill>
                <a:latin typeface="Century Gothic" panose="020B0502020202020204" pitchFamily="34" charset="0"/>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600" b="1" kern="1200">
                <a:solidFill>
                  <a:schemeClr val="tx1"/>
                </a:solidFill>
                <a:latin typeface="Century Gothic" panose="020B0502020202020204" pitchFamily="34" charset="0"/>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600" b="1" kern="1200">
                <a:solidFill>
                  <a:schemeClr val="tx1"/>
                </a:solidFill>
                <a:latin typeface="Century Gothic" panose="020B0502020202020204"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Gap: </a:t>
            </a:r>
            <a:r>
              <a:rPr lang="en-US" b="0" dirty="0"/>
              <a:t>Lack of integrated research across athlete types &amp; interventions</a:t>
            </a:r>
          </a:p>
          <a:p>
            <a:r>
              <a:rPr lang="en-US" b="0" i="1" dirty="0"/>
              <a:t>(Brown, 2014; Gustafsson et al., 2017; </a:t>
            </a:r>
            <a:r>
              <a:rPr lang="en-US" b="0" i="1" dirty="0" err="1"/>
              <a:t>Küttel</a:t>
            </a:r>
            <a:r>
              <a:rPr lang="en-US" b="0" i="1" dirty="0"/>
              <a:t> &amp; Larsen, 2020)</a:t>
            </a:r>
          </a:p>
        </p:txBody>
      </p:sp>
      <p:sp>
        <p:nvSpPr>
          <p:cNvPr id="14" name="Right Arrow 13">
            <a:extLst>
              <a:ext uri="{FF2B5EF4-FFF2-40B4-BE49-F238E27FC236}">
                <a16:creationId xmlns:a16="http://schemas.microsoft.com/office/drawing/2014/main" id="{61933EAD-9C8A-7195-3310-27DEEC83A817}"/>
              </a:ext>
            </a:extLst>
          </p:cNvPr>
          <p:cNvSpPr/>
          <p:nvPr/>
        </p:nvSpPr>
        <p:spPr>
          <a:xfrm>
            <a:off x="6777812" y="1719444"/>
            <a:ext cx="1617784" cy="801332"/>
          </a:xfrm>
          <a:prstGeom prst="rightArrow">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ight Arrow 14">
            <a:extLst>
              <a:ext uri="{FF2B5EF4-FFF2-40B4-BE49-F238E27FC236}">
                <a16:creationId xmlns:a16="http://schemas.microsoft.com/office/drawing/2014/main" id="{9B8C7C7F-2A88-F117-9C70-3A64EF00AC88}"/>
              </a:ext>
            </a:extLst>
          </p:cNvPr>
          <p:cNvSpPr/>
          <p:nvPr/>
        </p:nvSpPr>
        <p:spPr>
          <a:xfrm flipH="1">
            <a:off x="10037706" y="1719444"/>
            <a:ext cx="1252658" cy="801332"/>
          </a:xfrm>
          <a:prstGeom prst="rightArrow">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20F2AAC8-D936-9CAF-3C73-928A29FECBAF}"/>
              </a:ext>
            </a:extLst>
          </p:cNvPr>
          <p:cNvSpPr txBox="1">
            <a:spLocks/>
          </p:cNvSpPr>
          <p:nvPr/>
        </p:nvSpPr>
        <p:spPr>
          <a:xfrm>
            <a:off x="6761110" y="1914285"/>
            <a:ext cx="1498636" cy="411650"/>
          </a:xfrm>
          <a:prstGeom prst="rect">
            <a:avLst/>
          </a:prstGeom>
        </p:spPr>
        <p:txBody>
          <a:bodyPr vert="horz" lIns="91440" tIns="45720" rIns="91440" bIns="45720" rtlCol="0" anchor="ctr">
            <a:noAutofit/>
          </a:bodyPr>
          <a:lstStyle>
            <a:lvl1pPr algn="l" defTabSz="914400" rtl="0" eaLnBrk="1" latinLnBrk="0" hangingPunct="1">
              <a:lnSpc>
                <a:spcPct val="100000"/>
              </a:lnSpc>
              <a:spcBef>
                <a:spcPct val="0"/>
              </a:spcBef>
              <a:buNone/>
              <a:defRPr sz="2400" b="1" kern="1200">
                <a:solidFill>
                  <a:schemeClr val="accent1"/>
                </a:solidFill>
                <a:latin typeface="Century Gothic" panose="020B0502020202020204" pitchFamily="34" charset="0"/>
                <a:ea typeface="+mj-ea"/>
                <a:cs typeface="+mj-cs"/>
              </a:defRPr>
            </a:lvl1pPr>
          </a:lstStyle>
          <a:p>
            <a:pPr algn="ctr"/>
            <a:r>
              <a:rPr lang="en-US" sz="1800" b="0" dirty="0">
                <a:solidFill>
                  <a:schemeClr val="bg1"/>
                </a:solidFill>
              </a:rPr>
              <a:t>PROTECTIVE</a:t>
            </a:r>
          </a:p>
        </p:txBody>
      </p:sp>
      <p:sp>
        <p:nvSpPr>
          <p:cNvPr id="17" name="Title 1">
            <a:extLst>
              <a:ext uri="{FF2B5EF4-FFF2-40B4-BE49-F238E27FC236}">
                <a16:creationId xmlns:a16="http://schemas.microsoft.com/office/drawing/2014/main" id="{6AE795BC-BFAE-687B-3BBF-039C352520F0}"/>
              </a:ext>
            </a:extLst>
          </p:cNvPr>
          <p:cNvSpPr txBox="1">
            <a:spLocks/>
          </p:cNvSpPr>
          <p:nvPr/>
        </p:nvSpPr>
        <p:spPr>
          <a:xfrm>
            <a:off x="10037706" y="1914285"/>
            <a:ext cx="1617784" cy="411650"/>
          </a:xfrm>
          <a:prstGeom prst="rect">
            <a:avLst/>
          </a:prstGeom>
        </p:spPr>
        <p:txBody>
          <a:bodyPr vert="horz" lIns="91440" tIns="45720" rIns="91440" bIns="45720" rtlCol="0" anchor="ctr">
            <a:noAutofit/>
          </a:bodyPr>
          <a:lstStyle>
            <a:lvl1pPr algn="l" defTabSz="914400" rtl="0" eaLnBrk="1" latinLnBrk="0" hangingPunct="1">
              <a:lnSpc>
                <a:spcPct val="100000"/>
              </a:lnSpc>
              <a:spcBef>
                <a:spcPct val="0"/>
              </a:spcBef>
              <a:buNone/>
              <a:defRPr sz="2400" b="1" kern="1200">
                <a:solidFill>
                  <a:schemeClr val="accent1"/>
                </a:solidFill>
                <a:latin typeface="Century Gothic" panose="020B0502020202020204" pitchFamily="34" charset="0"/>
                <a:ea typeface="+mj-ea"/>
                <a:cs typeface="+mj-cs"/>
              </a:defRPr>
            </a:lvl1pPr>
          </a:lstStyle>
          <a:p>
            <a:pPr algn="ctr"/>
            <a:r>
              <a:rPr lang="en-US" sz="1800" b="0" dirty="0">
                <a:solidFill>
                  <a:schemeClr val="bg1"/>
                </a:solidFill>
              </a:rPr>
              <a:t>RISK</a:t>
            </a:r>
          </a:p>
        </p:txBody>
      </p:sp>
    </p:spTree>
    <p:extLst>
      <p:ext uri="{BB962C8B-B14F-4D97-AF65-F5344CB8AC3E}">
        <p14:creationId xmlns:p14="http://schemas.microsoft.com/office/powerpoint/2010/main" val="1674733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DA6AAA9-7519-4ED9-B7FD-9D635A64F74C}"/>
              </a:ext>
            </a:extLst>
          </p:cNvPr>
          <p:cNvSpPr>
            <a:spLocks noGrp="1"/>
          </p:cNvSpPr>
          <p:nvPr>
            <p:ph type="ftr" sz="quarter" idx="11"/>
          </p:nvPr>
        </p:nvSpPr>
        <p:spPr/>
        <p:txBody>
          <a:bodyPr/>
          <a:lstStyle/>
          <a:p>
            <a:pPr algn="l"/>
            <a:r>
              <a:rPr lang="en-US"/>
              <a:t>Anxiety Institute CONFIDENTIAL</a:t>
            </a:r>
          </a:p>
        </p:txBody>
      </p:sp>
      <p:sp>
        <p:nvSpPr>
          <p:cNvPr id="3" name="Slide Number Placeholder 2">
            <a:extLst>
              <a:ext uri="{FF2B5EF4-FFF2-40B4-BE49-F238E27FC236}">
                <a16:creationId xmlns:a16="http://schemas.microsoft.com/office/drawing/2014/main" id="{780B1CEE-5C73-4ADE-839A-7090BBE895F4}"/>
              </a:ext>
            </a:extLst>
          </p:cNvPr>
          <p:cNvSpPr>
            <a:spLocks noGrp="1"/>
          </p:cNvSpPr>
          <p:nvPr>
            <p:ph type="sldNum" sz="quarter" idx="12"/>
          </p:nvPr>
        </p:nvSpPr>
        <p:spPr/>
        <p:txBody>
          <a:bodyPr/>
          <a:lstStyle/>
          <a:p>
            <a:fld id="{A5978FC5-35B0-46DC-8DFC-0BFD8A106CAC}" type="slidenum">
              <a:rPr lang="en-US" smtClean="0"/>
              <a:pPr/>
              <a:t>30</a:t>
            </a:fld>
            <a:endParaRPr lang="en-US"/>
          </a:p>
        </p:txBody>
      </p:sp>
      <p:pic>
        <p:nvPicPr>
          <p:cNvPr id="4" name="Picture Placeholder 8">
            <a:extLst>
              <a:ext uri="{FF2B5EF4-FFF2-40B4-BE49-F238E27FC236}">
                <a16:creationId xmlns:a16="http://schemas.microsoft.com/office/drawing/2014/main" id="{82A1041C-8D15-BDEE-1A10-CBE8422E8361}"/>
              </a:ext>
            </a:extLst>
          </p:cNvPr>
          <p:cNvPicPr>
            <a:picLocks noChangeAspect="1"/>
          </p:cNvPicPr>
          <p:nvPr/>
        </p:nvPicPr>
        <p:blipFill>
          <a:blip r:embed="rId3">
            <a:extLst>
              <a:ext uri="{28A0092B-C50C-407E-A947-70E740481C1C}">
                <a14:useLocalDpi xmlns:a14="http://schemas.microsoft.com/office/drawing/2010/main" val="0"/>
              </a:ext>
            </a:extLst>
          </a:blip>
          <a:srcRect l="27" r="27"/>
          <a:stretch/>
        </p:blipFill>
        <p:spPr>
          <a:xfrm>
            <a:off x="7023485" y="1873434"/>
            <a:ext cx="2471810" cy="2473152"/>
          </a:xfrm>
          <a:prstGeom prst="ellipse">
            <a:avLst/>
          </a:prstGeom>
          <a:solidFill>
            <a:schemeClr val="bg1">
              <a:lumMod val="95000"/>
            </a:schemeClr>
          </a:solidFill>
        </p:spPr>
      </p:pic>
      <p:pic>
        <p:nvPicPr>
          <p:cNvPr id="5" name="Picture Placeholder 8">
            <a:extLst>
              <a:ext uri="{FF2B5EF4-FFF2-40B4-BE49-F238E27FC236}">
                <a16:creationId xmlns:a16="http://schemas.microsoft.com/office/drawing/2014/main" id="{63118AB4-2C3E-41B9-BC25-3513694F829C}"/>
              </a:ext>
            </a:extLst>
          </p:cNvPr>
          <p:cNvPicPr>
            <a:picLocks noChangeAspect="1"/>
          </p:cNvPicPr>
          <p:nvPr/>
        </p:nvPicPr>
        <p:blipFill>
          <a:blip r:embed="rId4">
            <a:extLst>
              <a:ext uri="{28A0092B-C50C-407E-A947-70E740481C1C}">
                <a14:useLocalDpi xmlns:a14="http://schemas.microsoft.com/office/drawing/2010/main" val="0"/>
              </a:ext>
            </a:extLst>
          </a:blip>
          <a:srcRect l="3641" t="9316" r="18590" b="41821"/>
          <a:stretch>
            <a:fillRect/>
          </a:stretch>
        </p:blipFill>
        <p:spPr>
          <a:xfrm>
            <a:off x="2255529" y="1873434"/>
            <a:ext cx="2471810" cy="2473152"/>
          </a:xfrm>
          <a:prstGeom prst="ellipse">
            <a:avLst/>
          </a:prstGeom>
          <a:solidFill>
            <a:schemeClr val="bg1">
              <a:lumMod val="95000"/>
            </a:schemeClr>
          </a:solidFill>
        </p:spPr>
      </p:pic>
      <p:sp>
        <p:nvSpPr>
          <p:cNvPr id="6" name="Content Placeholder 2">
            <a:extLst>
              <a:ext uri="{FF2B5EF4-FFF2-40B4-BE49-F238E27FC236}">
                <a16:creationId xmlns:a16="http://schemas.microsoft.com/office/drawing/2014/main" id="{DC1AE7C5-50E2-30E3-803F-0661D8C72023}"/>
              </a:ext>
            </a:extLst>
          </p:cNvPr>
          <p:cNvSpPr txBox="1">
            <a:spLocks/>
          </p:cNvSpPr>
          <p:nvPr/>
        </p:nvSpPr>
        <p:spPr>
          <a:xfrm>
            <a:off x="2647705" y="4633418"/>
            <a:ext cx="2774086" cy="715396"/>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1500"/>
              </a:spcBef>
              <a:buFont typeface="Arial" panose="020B0604020202020204" pitchFamily="34" charset="0"/>
              <a:buNone/>
              <a:defRPr sz="1800" b="1" kern="1200">
                <a:solidFill>
                  <a:schemeClr val="tx1"/>
                </a:solidFill>
                <a:latin typeface="Century Gothic" panose="020B0502020202020204" pitchFamily="34" charset="0"/>
                <a:ea typeface="+mn-ea"/>
                <a:cs typeface="+mn-cs"/>
              </a:defRPr>
            </a:lvl1pPr>
            <a:lvl2pPr marL="0" indent="0" algn="l" defTabSz="914400" rtl="0" eaLnBrk="1" latinLnBrk="0" hangingPunct="1">
              <a:lnSpc>
                <a:spcPct val="100000"/>
              </a:lnSpc>
              <a:spcBef>
                <a:spcPts val="0"/>
              </a:spcBef>
              <a:buFont typeface="Arial" panose="020B0604020202020204" pitchFamily="34" charset="0"/>
              <a:buNone/>
              <a:defRPr sz="1400" kern="1200">
                <a:solidFill>
                  <a:schemeClr val="bg2"/>
                </a:solidFill>
                <a:latin typeface="Century Gothic" panose="020B0502020202020204" pitchFamily="34" charset="0"/>
                <a:ea typeface="+mn-ea"/>
                <a:cs typeface="+mn-cs"/>
              </a:defRPr>
            </a:lvl2pPr>
            <a:lvl3pPr marL="0" indent="0" algn="l" defTabSz="914400" rtl="0" eaLnBrk="1" latinLnBrk="0" hangingPunct="1">
              <a:lnSpc>
                <a:spcPct val="100000"/>
              </a:lnSpc>
              <a:spcBef>
                <a:spcPts val="1500"/>
              </a:spcBef>
              <a:buFont typeface="Arial" panose="020B0604020202020204" pitchFamily="34" charset="0"/>
              <a:buNone/>
              <a:defRPr lang="en-US" sz="1800" b="1" kern="1200">
                <a:solidFill>
                  <a:schemeClr val="tx1"/>
                </a:solidFill>
                <a:latin typeface="Century Gothic" panose="020B0502020202020204" pitchFamily="34" charset="0"/>
                <a:ea typeface="+mn-ea"/>
                <a:cs typeface="+mn-cs"/>
              </a:defRPr>
            </a:lvl3pPr>
            <a:lvl4pPr marL="0" indent="0" algn="l" defTabSz="914400" rtl="0" eaLnBrk="1" latinLnBrk="0" hangingPunct="1">
              <a:lnSpc>
                <a:spcPct val="100000"/>
              </a:lnSpc>
              <a:spcBef>
                <a:spcPts val="0"/>
              </a:spcBef>
              <a:buFont typeface="Arial" panose="020B0604020202020204" pitchFamily="34" charset="0"/>
              <a:buNone/>
              <a:defRPr lang="en-US" sz="1400" kern="1200">
                <a:solidFill>
                  <a:schemeClr val="bg2"/>
                </a:solidFill>
                <a:latin typeface="Century Gothic" panose="020B0502020202020204" pitchFamily="34" charset="0"/>
                <a:ea typeface="+mn-ea"/>
                <a:cs typeface="+mn-cs"/>
              </a:defRPr>
            </a:lvl4pPr>
            <a:lvl5pPr marL="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a:spcBef>
                <a:spcPts val="900"/>
              </a:spcBef>
            </a:pPr>
            <a:r>
              <a:rPr lang="en-US" dirty="0">
                <a:solidFill>
                  <a:schemeClr val="bg1"/>
                </a:solidFill>
              </a:rPr>
              <a:t>@CaliWerner1</a:t>
            </a:r>
          </a:p>
          <a:p>
            <a:pPr>
              <a:spcBef>
                <a:spcPts val="900"/>
              </a:spcBef>
            </a:pPr>
            <a:endParaRPr lang="en-US" dirty="0">
              <a:solidFill>
                <a:schemeClr val="bg1"/>
              </a:solidFill>
            </a:endParaRPr>
          </a:p>
          <a:p>
            <a:pPr>
              <a:spcBef>
                <a:spcPts val="900"/>
              </a:spcBef>
            </a:pPr>
            <a:r>
              <a:rPr lang="en-US" dirty="0" err="1">
                <a:solidFill>
                  <a:schemeClr val="bg1"/>
                </a:solidFill>
              </a:rPr>
              <a:t>Cali@HoustonOCD.org</a:t>
            </a:r>
            <a:endParaRPr lang="en-US" dirty="0">
              <a:solidFill>
                <a:schemeClr val="bg1"/>
              </a:solidFill>
            </a:endParaRPr>
          </a:p>
        </p:txBody>
      </p:sp>
      <p:sp>
        <p:nvSpPr>
          <p:cNvPr id="7" name="Content Placeholder 2">
            <a:extLst>
              <a:ext uri="{FF2B5EF4-FFF2-40B4-BE49-F238E27FC236}">
                <a16:creationId xmlns:a16="http://schemas.microsoft.com/office/drawing/2014/main" id="{B32B3B5D-44C7-3F95-F6FE-056E6631AC14}"/>
              </a:ext>
            </a:extLst>
          </p:cNvPr>
          <p:cNvSpPr txBox="1">
            <a:spLocks/>
          </p:cNvSpPr>
          <p:nvPr/>
        </p:nvSpPr>
        <p:spPr>
          <a:xfrm>
            <a:off x="6770210" y="4633418"/>
            <a:ext cx="3706274" cy="698261"/>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1500"/>
              </a:spcBef>
              <a:buFont typeface="Arial" panose="020B0604020202020204" pitchFamily="34" charset="0"/>
              <a:buNone/>
              <a:defRPr sz="1800" b="1" kern="1200">
                <a:solidFill>
                  <a:schemeClr val="tx1"/>
                </a:solidFill>
                <a:latin typeface="Century Gothic" panose="020B0502020202020204" pitchFamily="34" charset="0"/>
                <a:ea typeface="+mn-ea"/>
                <a:cs typeface="+mn-cs"/>
              </a:defRPr>
            </a:lvl1pPr>
            <a:lvl2pPr marL="0" indent="0" algn="l" defTabSz="914400" rtl="0" eaLnBrk="1" latinLnBrk="0" hangingPunct="1">
              <a:lnSpc>
                <a:spcPct val="100000"/>
              </a:lnSpc>
              <a:spcBef>
                <a:spcPts val="0"/>
              </a:spcBef>
              <a:buFont typeface="Arial" panose="020B0604020202020204" pitchFamily="34" charset="0"/>
              <a:buNone/>
              <a:defRPr sz="1400" kern="1200">
                <a:solidFill>
                  <a:schemeClr val="bg2"/>
                </a:solidFill>
                <a:latin typeface="Century Gothic" panose="020B0502020202020204" pitchFamily="34" charset="0"/>
                <a:ea typeface="+mn-ea"/>
                <a:cs typeface="+mn-cs"/>
              </a:defRPr>
            </a:lvl2pPr>
            <a:lvl3pPr marL="0" indent="0" algn="l" defTabSz="914400" rtl="0" eaLnBrk="1" latinLnBrk="0" hangingPunct="1">
              <a:lnSpc>
                <a:spcPct val="100000"/>
              </a:lnSpc>
              <a:spcBef>
                <a:spcPts val="1500"/>
              </a:spcBef>
              <a:buFont typeface="Arial" panose="020B0604020202020204" pitchFamily="34" charset="0"/>
              <a:buNone/>
              <a:defRPr lang="en-US" sz="1800" b="1" kern="1200">
                <a:solidFill>
                  <a:schemeClr val="tx1"/>
                </a:solidFill>
                <a:latin typeface="Century Gothic" panose="020B0502020202020204" pitchFamily="34" charset="0"/>
                <a:ea typeface="+mn-ea"/>
                <a:cs typeface="+mn-cs"/>
              </a:defRPr>
            </a:lvl3pPr>
            <a:lvl4pPr marL="0" indent="0" algn="l" defTabSz="914400" rtl="0" eaLnBrk="1" latinLnBrk="0" hangingPunct="1">
              <a:lnSpc>
                <a:spcPct val="100000"/>
              </a:lnSpc>
              <a:spcBef>
                <a:spcPts val="0"/>
              </a:spcBef>
              <a:buFont typeface="Arial" panose="020B0604020202020204" pitchFamily="34" charset="0"/>
              <a:buNone/>
              <a:defRPr lang="en-US" sz="1400" kern="1200">
                <a:solidFill>
                  <a:schemeClr val="bg2"/>
                </a:solidFill>
                <a:latin typeface="Century Gothic" panose="020B0502020202020204" pitchFamily="34" charset="0"/>
                <a:ea typeface="+mn-ea"/>
                <a:cs typeface="+mn-cs"/>
              </a:defRPr>
            </a:lvl4pPr>
            <a:lvl5pPr marL="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r>
              <a:rPr lang="en-US" dirty="0" err="1">
                <a:solidFill>
                  <a:schemeClr val="bg1"/>
                </a:solidFill>
              </a:rPr>
              <a:t>DNunziato@anxietyinstitute.com</a:t>
            </a:r>
            <a:endParaRPr lang="en-US" dirty="0">
              <a:solidFill>
                <a:schemeClr val="bg1"/>
              </a:solidFill>
            </a:endParaRPr>
          </a:p>
        </p:txBody>
      </p:sp>
      <p:pic>
        <p:nvPicPr>
          <p:cNvPr id="12" name="Graphic 11" descr="Envelope with solid fill">
            <a:extLst>
              <a:ext uri="{FF2B5EF4-FFF2-40B4-BE49-F238E27FC236}">
                <a16:creationId xmlns:a16="http://schemas.microsoft.com/office/drawing/2014/main" id="{ED35CB65-8EAE-AD45-9851-34FB69B2795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087883" y="4482510"/>
            <a:ext cx="667222" cy="667222"/>
          </a:xfrm>
          <a:prstGeom prst="rect">
            <a:avLst/>
          </a:prstGeom>
        </p:spPr>
      </p:pic>
      <p:pic>
        <p:nvPicPr>
          <p:cNvPr id="13" name="Graphic 12" descr="Envelope with solid fill">
            <a:extLst>
              <a:ext uri="{FF2B5EF4-FFF2-40B4-BE49-F238E27FC236}">
                <a16:creationId xmlns:a16="http://schemas.microsoft.com/office/drawing/2014/main" id="{91070E13-DFA5-381D-1AA8-F089F36CFF1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980482" y="5302035"/>
            <a:ext cx="667222" cy="667222"/>
          </a:xfrm>
          <a:prstGeom prst="rect">
            <a:avLst/>
          </a:prstGeom>
        </p:spPr>
      </p:pic>
      <p:pic>
        <p:nvPicPr>
          <p:cNvPr id="15" name="Picture 14">
            <a:extLst>
              <a:ext uri="{FF2B5EF4-FFF2-40B4-BE49-F238E27FC236}">
                <a16:creationId xmlns:a16="http://schemas.microsoft.com/office/drawing/2014/main" id="{B1DEF9D6-D706-151C-E042-FCA4A3641A3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79314" y="4566143"/>
            <a:ext cx="469557" cy="469557"/>
          </a:xfrm>
          <a:prstGeom prst="rect">
            <a:avLst/>
          </a:prstGeom>
        </p:spPr>
      </p:pic>
    </p:spTree>
    <p:extLst>
      <p:ext uri="{BB962C8B-B14F-4D97-AF65-F5344CB8AC3E}">
        <p14:creationId xmlns:p14="http://schemas.microsoft.com/office/powerpoint/2010/main" val="1103109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AB7BD4-ED74-7234-9EEE-B64EA9BB5D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C93C18-A6A6-92AF-25E9-24AF0970A366}"/>
              </a:ext>
            </a:extLst>
          </p:cNvPr>
          <p:cNvSpPr>
            <a:spLocks noGrp="1"/>
          </p:cNvSpPr>
          <p:nvPr>
            <p:ph type="title"/>
          </p:nvPr>
        </p:nvSpPr>
        <p:spPr/>
        <p:txBody>
          <a:bodyPr/>
          <a:lstStyle/>
          <a:p>
            <a:r>
              <a:rPr lang="en-US" dirty="0"/>
              <a:t>References</a:t>
            </a:r>
          </a:p>
        </p:txBody>
      </p:sp>
      <p:sp>
        <p:nvSpPr>
          <p:cNvPr id="3" name="Text Placeholder 2">
            <a:extLst>
              <a:ext uri="{FF2B5EF4-FFF2-40B4-BE49-F238E27FC236}">
                <a16:creationId xmlns:a16="http://schemas.microsoft.com/office/drawing/2014/main" id="{49749B0B-9024-8CB7-0A15-32B96F40AD53}"/>
              </a:ext>
            </a:extLst>
          </p:cNvPr>
          <p:cNvSpPr>
            <a:spLocks noGrp="1"/>
          </p:cNvSpPr>
          <p:nvPr>
            <p:ph type="body" sz="quarter" idx="17"/>
          </p:nvPr>
        </p:nvSpPr>
        <p:spPr/>
        <p:txBody>
          <a:bodyPr/>
          <a:lstStyle/>
          <a:p>
            <a:r>
              <a:rPr lang="en-US" sz="1400" dirty="0">
                <a:solidFill>
                  <a:schemeClr val="bg2"/>
                </a:solidFill>
              </a:rPr>
              <a:t>Cromer, L., Kaier, E., Davis, J., Stunk, K., &amp; Stewart, S. E. (2017). OCD in college athletes. American Journal of Psychiatry, 174(6), 595−597. </a:t>
            </a:r>
          </a:p>
          <a:p>
            <a:pPr lvl="1"/>
            <a:r>
              <a:rPr lang="en-US" sz="1400" dirty="0">
                <a:solidFill>
                  <a:schemeClr val="bg2"/>
                </a:solidFill>
              </a:rPr>
              <a:t>Dean, C., &amp; Rowan, D. (2014). The social worker's role in serving vulnerable athletes. Journal of Social Work Practice, 28(2), 219-227.</a:t>
            </a:r>
          </a:p>
          <a:p>
            <a:pPr lvl="2"/>
            <a:r>
              <a:rPr lang="en-US" sz="1400" dirty="0">
                <a:solidFill>
                  <a:schemeClr val="bg2"/>
                </a:solidFill>
              </a:rPr>
              <a:t>Henry, J. D., &amp; Crawford, J. R. (2005). The short‐form version of the Depression Anxiety Stress Scales (DASS-21): Construct validity and normative data in a large non-clinical sample. British Journal of Clinical Psychology, 44(2), 227–239. https://</a:t>
            </a:r>
            <a:r>
              <a:rPr lang="en-US" sz="1400" dirty="0" err="1">
                <a:solidFill>
                  <a:schemeClr val="bg2"/>
                </a:solidFill>
              </a:rPr>
              <a:t>doi.org</a:t>
            </a:r>
            <a:r>
              <a:rPr lang="en-US" sz="1400" dirty="0">
                <a:solidFill>
                  <a:schemeClr val="bg2"/>
                </a:solidFill>
              </a:rPr>
              <a:t>/10.1348/014466505X29657</a:t>
            </a:r>
          </a:p>
          <a:p>
            <a:pPr lvl="3"/>
            <a:r>
              <a:rPr lang="en-US" sz="1400" dirty="0">
                <a:solidFill>
                  <a:schemeClr val="bg2"/>
                </a:solidFill>
              </a:rPr>
              <a:t>Lovibond, S. H., &amp; Lovibond, P. F. (1995). Manual for the Depression Anxiety Stress Scales (2nd ed.). Psychology Foundation of Australia.</a:t>
            </a:r>
          </a:p>
          <a:p>
            <a:pPr lvl="4"/>
            <a:r>
              <a:rPr lang="en-US" sz="1400" dirty="0">
                <a:solidFill>
                  <a:schemeClr val="bg2"/>
                </a:solidFill>
              </a:rPr>
              <a:t>Ryan, H., Gayles, J. G., &amp; Bell, L. (2018). Student-athletes and mental health experiences. New Directions for Student Services, 2018(163), 67–79. https://</a:t>
            </a:r>
            <a:r>
              <a:rPr lang="en-US" sz="1400" dirty="0" err="1">
                <a:solidFill>
                  <a:schemeClr val="bg2"/>
                </a:solidFill>
              </a:rPr>
              <a:t>doi.org</a:t>
            </a:r>
            <a:r>
              <a:rPr lang="en-US" sz="1400" dirty="0">
                <a:solidFill>
                  <a:schemeClr val="bg2"/>
                </a:solidFill>
              </a:rPr>
              <a:t>/10.1002/ss.20271</a:t>
            </a:r>
          </a:p>
          <a:p>
            <a:r>
              <a:rPr lang="en-US" sz="1400" dirty="0">
                <a:solidFill>
                  <a:schemeClr val="bg2"/>
                </a:solidFill>
              </a:rPr>
              <a:t>Werner, C., Waite, L., Turner, K., Storch, E. A., Björgvinsson, T., McIngvale, E. (2021) The Pre-Performance Ritual: A Recipe for Success or a Path to Burnout? Journal of Issues in Intercollegiate Athletics, 2333-1577.</a:t>
            </a:r>
          </a:p>
        </p:txBody>
      </p:sp>
      <p:sp>
        <p:nvSpPr>
          <p:cNvPr id="5" name="Footer Placeholder 4">
            <a:extLst>
              <a:ext uri="{FF2B5EF4-FFF2-40B4-BE49-F238E27FC236}">
                <a16:creationId xmlns:a16="http://schemas.microsoft.com/office/drawing/2014/main" id="{BD031AB5-1237-2E87-C048-FB8E700101E5}"/>
              </a:ext>
            </a:extLst>
          </p:cNvPr>
          <p:cNvSpPr>
            <a:spLocks noGrp="1"/>
          </p:cNvSpPr>
          <p:nvPr>
            <p:ph type="ftr" sz="quarter" idx="15"/>
          </p:nvPr>
        </p:nvSpPr>
        <p:spPr/>
        <p:txBody>
          <a:bodyPr/>
          <a:lstStyle/>
          <a:p>
            <a:pPr algn="l"/>
            <a:r>
              <a:rPr lang="en-US"/>
              <a:t>Anxiety Institute CONFIDENTIAL</a:t>
            </a:r>
          </a:p>
        </p:txBody>
      </p:sp>
      <p:sp>
        <p:nvSpPr>
          <p:cNvPr id="6" name="Slide Number Placeholder 5">
            <a:extLst>
              <a:ext uri="{FF2B5EF4-FFF2-40B4-BE49-F238E27FC236}">
                <a16:creationId xmlns:a16="http://schemas.microsoft.com/office/drawing/2014/main" id="{43168C89-312A-09C4-A300-3B703F3FBE98}"/>
              </a:ext>
            </a:extLst>
          </p:cNvPr>
          <p:cNvSpPr>
            <a:spLocks noGrp="1"/>
          </p:cNvSpPr>
          <p:nvPr>
            <p:ph type="sldNum" sz="quarter" idx="16"/>
          </p:nvPr>
        </p:nvSpPr>
        <p:spPr/>
        <p:txBody>
          <a:bodyPr/>
          <a:lstStyle/>
          <a:p>
            <a:fld id="{A5978FC5-35B0-46DC-8DFC-0BFD8A106CAC}" type="slidenum">
              <a:rPr lang="en-US" smtClean="0"/>
              <a:pPr/>
              <a:t>31</a:t>
            </a:fld>
            <a:endParaRPr lang="en-US"/>
          </a:p>
        </p:txBody>
      </p:sp>
    </p:spTree>
    <p:extLst>
      <p:ext uri="{BB962C8B-B14F-4D97-AF65-F5344CB8AC3E}">
        <p14:creationId xmlns:p14="http://schemas.microsoft.com/office/powerpoint/2010/main" val="2695230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4FB22D-8DE4-256C-4981-049020A15E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AC6CD9-3D00-4F29-957E-396D1FF121EC}"/>
              </a:ext>
            </a:extLst>
          </p:cNvPr>
          <p:cNvSpPr>
            <a:spLocks noGrp="1"/>
          </p:cNvSpPr>
          <p:nvPr>
            <p:ph type="title"/>
          </p:nvPr>
        </p:nvSpPr>
        <p:spPr>
          <a:xfrm>
            <a:off x="839790" y="1298448"/>
            <a:ext cx="6173960" cy="791609"/>
          </a:xfrm>
        </p:spPr>
        <p:txBody>
          <a:bodyPr/>
          <a:lstStyle/>
          <a:p>
            <a:r>
              <a:rPr lang="en-US" dirty="0"/>
              <a:t>Results</a:t>
            </a:r>
            <a:br>
              <a:rPr lang="en-US" dirty="0"/>
            </a:br>
            <a:r>
              <a:rPr lang="en-US" dirty="0">
                <a:solidFill>
                  <a:schemeClr val="bg2"/>
                </a:solidFill>
              </a:rPr>
              <a:t>Collegiate Athlete Survey</a:t>
            </a:r>
          </a:p>
        </p:txBody>
      </p:sp>
      <p:sp>
        <p:nvSpPr>
          <p:cNvPr id="4" name="Footer Placeholder 3">
            <a:extLst>
              <a:ext uri="{FF2B5EF4-FFF2-40B4-BE49-F238E27FC236}">
                <a16:creationId xmlns:a16="http://schemas.microsoft.com/office/drawing/2014/main" id="{C7CAFBC2-A7E9-D0D1-70A8-1DD67075A195}"/>
              </a:ext>
            </a:extLst>
          </p:cNvPr>
          <p:cNvSpPr>
            <a:spLocks noGrp="1"/>
          </p:cNvSpPr>
          <p:nvPr>
            <p:ph type="ftr" sz="quarter" idx="15"/>
          </p:nvPr>
        </p:nvSpPr>
        <p:spPr/>
        <p:txBody>
          <a:bodyPr/>
          <a:lstStyle/>
          <a:p>
            <a:pPr algn="l"/>
            <a:r>
              <a:rPr lang="en-US" dirty="0"/>
              <a:t>Anxiety Institute CONFIDENTIAL</a:t>
            </a:r>
          </a:p>
        </p:txBody>
      </p:sp>
      <p:sp>
        <p:nvSpPr>
          <p:cNvPr id="5" name="Slide Number Placeholder 4">
            <a:extLst>
              <a:ext uri="{FF2B5EF4-FFF2-40B4-BE49-F238E27FC236}">
                <a16:creationId xmlns:a16="http://schemas.microsoft.com/office/drawing/2014/main" id="{1ECD0248-BABF-67BA-1DA9-18E5E61B7254}"/>
              </a:ext>
            </a:extLst>
          </p:cNvPr>
          <p:cNvSpPr>
            <a:spLocks noGrp="1"/>
          </p:cNvSpPr>
          <p:nvPr>
            <p:ph type="sldNum" sz="quarter" idx="16"/>
          </p:nvPr>
        </p:nvSpPr>
        <p:spPr/>
        <p:txBody>
          <a:bodyPr/>
          <a:lstStyle/>
          <a:p>
            <a:fld id="{A5978FC5-35B0-46DC-8DFC-0BFD8A106CAC}" type="slidenum">
              <a:rPr lang="en-US" smtClean="0"/>
              <a:pPr/>
              <a:t>4</a:t>
            </a:fld>
            <a:endParaRPr lang="en-US"/>
          </a:p>
        </p:txBody>
      </p:sp>
      <p:sp>
        <p:nvSpPr>
          <p:cNvPr id="12" name="Content Placeholder 3">
            <a:extLst>
              <a:ext uri="{FF2B5EF4-FFF2-40B4-BE49-F238E27FC236}">
                <a16:creationId xmlns:a16="http://schemas.microsoft.com/office/drawing/2014/main" id="{FC46EBBF-AD1C-07C2-7AE6-3D2CDE329210}"/>
              </a:ext>
            </a:extLst>
          </p:cNvPr>
          <p:cNvSpPr txBox="1">
            <a:spLocks/>
          </p:cNvSpPr>
          <p:nvPr/>
        </p:nvSpPr>
        <p:spPr>
          <a:xfrm>
            <a:off x="2192374" y="2522682"/>
            <a:ext cx="1587639" cy="533637"/>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1000"/>
              </a:spcBef>
              <a:buFont typeface="Arial" panose="020B0604020202020204" pitchFamily="34" charset="0"/>
              <a:buNone/>
              <a:defRPr sz="1100" b="1" kern="1200" cap="all" spc="40" baseline="0">
                <a:solidFill>
                  <a:schemeClr val="tx1"/>
                </a:solidFill>
                <a:latin typeface="Century Gothic" panose="020B0502020202020204" pitchFamily="34" charset="0"/>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000" b="1" kern="1200">
                <a:solidFill>
                  <a:schemeClr val="tx1"/>
                </a:solidFill>
                <a:latin typeface="Century Gothic" panose="020B0502020202020204" pitchFamily="34" charset="0"/>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800" b="1" kern="1200">
                <a:solidFill>
                  <a:schemeClr val="tx1"/>
                </a:solidFill>
                <a:latin typeface="Century Gothic" panose="020B0502020202020204" pitchFamily="34" charset="0"/>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600" b="1" kern="1200">
                <a:solidFill>
                  <a:schemeClr val="tx1"/>
                </a:solidFill>
                <a:latin typeface="Century Gothic" panose="020B0502020202020204" pitchFamily="34" charset="0"/>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600" b="1" kern="1200">
                <a:solidFill>
                  <a:schemeClr val="tx1"/>
                </a:solidFill>
                <a:latin typeface="Century Gothic" panose="020B0502020202020204"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r">
              <a:spcBef>
                <a:spcPts val="0"/>
              </a:spcBef>
            </a:pPr>
            <a:r>
              <a:rPr lang="en-US" sz="1000" b="0" cap="none" dirty="0"/>
              <a:t>I don’t want my teammates to know</a:t>
            </a:r>
          </a:p>
          <a:p>
            <a:pPr algn="r">
              <a:spcBef>
                <a:spcPts val="0"/>
              </a:spcBef>
            </a:pPr>
            <a:r>
              <a:rPr lang="en-US" sz="1000" b="0" cap="none" dirty="0"/>
              <a:t>6</a:t>
            </a:r>
          </a:p>
        </p:txBody>
      </p:sp>
      <p:sp>
        <p:nvSpPr>
          <p:cNvPr id="16" name="Title 1">
            <a:extLst>
              <a:ext uri="{FF2B5EF4-FFF2-40B4-BE49-F238E27FC236}">
                <a16:creationId xmlns:a16="http://schemas.microsoft.com/office/drawing/2014/main" id="{AF785919-DE08-A566-67E8-C379F385FED2}"/>
              </a:ext>
            </a:extLst>
          </p:cNvPr>
          <p:cNvSpPr txBox="1">
            <a:spLocks/>
          </p:cNvSpPr>
          <p:nvPr/>
        </p:nvSpPr>
        <p:spPr>
          <a:xfrm>
            <a:off x="9487711" y="1307794"/>
            <a:ext cx="1498636" cy="411650"/>
          </a:xfrm>
          <a:prstGeom prst="rect">
            <a:avLst/>
          </a:prstGeom>
        </p:spPr>
        <p:txBody>
          <a:bodyPr vert="horz" lIns="91440" tIns="45720" rIns="91440" bIns="45720" rtlCol="0" anchor="ctr">
            <a:noAutofit/>
          </a:bodyPr>
          <a:lstStyle>
            <a:lvl1pPr algn="l" defTabSz="914400" rtl="0" eaLnBrk="1" latinLnBrk="0" hangingPunct="1">
              <a:lnSpc>
                <a:spcPct val="100000"/>
              </a:lnSpc>
              <a:spcBef>
                <a:spcPct val="0"/>
              </a:spcBef>
              <a:buNone/>
              <a:defRPr sz="2400" b="1" kern="1200">
                <a:solidFill>
                  <a:schemeClr val="accent1"/>
                </a:solidFill>
                <a:latin typeface="Century Gothic" panose="020B0502020202020204" pitchFamily="34" charset="0"/>
                <a:ea typeface="+mj-ea"/>
                <a:cs typeface="+mj-cs"/>
              </a:defRPr>
            </a:lvl1pPr>
          </a:lstStyle>
          <a:p>
            <a:pPr algn="ctr"/>
            <a:r>
              <a:rPr lang="en-US" sz="1400" b="0" dirty="0">
                <a:solidFill>
                  <a:schemeClr val="bg2"/>
                </a:solidFill>
              </a:rPr>
              <a:t>WHY A MAJOR PROBLEM?</a:t>
            </a:r>
          </a:p>
        </p:txBody>
      </p:sp>
      <p:sp>
        <p:nvSpPr>
          <p:cNvPr id="6" name="Freeform 6">
            <a:extLst>
              <a:ext uri="{FF2B5EF4-FFF2-40B4-BE49-F238E27FC236}">
                <a16:creationId xmlns:a16="http://schemas.microsoft.com/office/drawing/2014/main" id="{6E1E593D-31F9-D7CB-C46D-D502B53404CA}"/>
              </a:ext>
            </a:extLst>
          </p:cNvPr>
          <p:cNvSpPr/>
          <p:nvPr/>
        </p:nvSpPr>
        <p:spPr>
          <a:xfrm>
            <a:off x="7171666" y="2558247"/>
            <a:ext cx="2956475" cy="3684081"/>
          </a:xfrm>
          <a:custGeom>
            <a:avLst/>
            <a:gdLst/>
            <a:ahLst/>
            <a:cxnLst/>
            <a:rect l="l" t="t" r="r" b="b"/>
            <a:pathLst>
              <a:path w="3302127" h="4114800">
                <a:moveTo>
                  <a:pt x="0" y="0"/>
                </a:moveTo>
                <a:lnTo>
                  <a:pt x="3302127" y="0"/>
                </a:lnTo>
                <a:lnTo>
                  <a:pt x="3302127"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pic>
        <p:nvPicPr>
          <p:cNvPr id="20" name="Graphic 19" descr="Thought bubble outline">
            <a:extLst>
              <a:ext uri="{FF2B5EF4-FFF2-40B4-BE49-F238E27FC236}">
                <a16:creationId xmlns:a16="http://schemas.microsoft.com/office/drawing/2014/main" id="{1EBC83FD-F33A-03C7-384A-AC64D004979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026853" y="514566"/>
            <a:ext cx="2409755" cy="2409755"/>
          </a:xfrm>
          <a:prstGeom prst="rect">
            <a:avLst/>
          </a:prstGeom>
        </p:spPr>
      </p:pic>
      <p:pic>
        <p:nvPicPr>
          <p:cNvPr id="23" name="Picture 22">
            <a:extLst>
              <a:ext uri="{FF2B5EF4-FFF2-40B4-BE49-F238E27FC236}">
                <a16:creationId xmlns:a16="http://schemas.microsoft.com/office/drawing/2014/main" id="{A4358CDA-FBCB-917F-2FFD-72027CF98585}"/>
              </a:ext>
            </a:extLst>
          </p:cNvPr>
          <p:cNvPicPr>
            <a:picLocks noChangeAspect="1"/>
          </p:cNvPicPr>
          <p:nvPr/>
        </p:nvPicPr>
        <p:blipFill>
          <a:blip r:embed="rId5">
            <a:extLst>
              <a:ext uri="{28A0092B-C50C-407E-A947-70E740481C1C}">
                <a14:useLocalDpi xmlns:a14="http://schemas.microsoft.com/office/drawing/2010/main" val="0"/>
              </a:ext>
            </a:extLst>
          </a:blip>
          <a:srcRect l="24040" t="21401" r="23716" b="12020"/>
          <a:stretch>
            <a:fillRect/>
          </a:stretch>
        </p:blipFill>
        <p:spPr>
          <a:xfrm>
            <a:off x="2717149" y="2899630"/>
            <a:ext cx="3225521" cy="3185328"/>
          </a:xfrm>
          <a:prstGeom prst="rect">
            <a:avLst/>
          </a:prstGeom>
        </p:spPr>
      </p:pic>
      <p:sp>
        <p:nvSpPr>
          <p:cNvPr id="24" name="Content Placeholder 3">
            <a:extLst>
              <a:ext uri="{FF2B5EF4-FFF2-40B4-BE49-F238E27FC236}">
                <a16:creationId xmlns:a16="http://schemas.microsoft.com/office/drawing/2014/main" id="{B6DA1317-D531-66DC-4F01-8C1B6C00B578}"/>
              </a:ext>
            </a:extLst>
          </p:cNvPr>
          <p:cNvSpPr txBox="1">
            <a:spLocks/>
          </p:cNvSpPr>
          <p:nvPr/>
        </p:nvSpPr>
        <p:spPr>
          <a:xfrm>
            <a:off x="1730605" y="3433267"/>
            <a:ext cx="1139239" cy="533637"/>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1000"/>
              </a:spcBef>
              <a:buFont typeface="Arial" panose="020B0604020202020204" pitchFamily="34" charset="0"/>
              <a:buNone/>
              <a:defRPr sz="1100" b="1" kern="1200" cap="all" spc="40" baseline="0">
                <a:solidFill>
                  <a:schemeClr val="tx1"/>
                </a:solidFill>
                <a:latin typeface="Century Gothic" panose="020B0502020202020204" pitchFamily="34" charset="0"/>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000" b="1" kern="1200">
                <a:solidFill>
                  <a:schemeClr val="tx1"/>
                </a:solidFill>
                <a:latin typeface="Century Gothic" panose="020B0502020202020204" pitchFamily="34" charset="0"/>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800" b="1" kern="1200">
                <a:solidFill>
                  <a:schemeClr val="tx1"/>
                </a:solidFill>
                <a:latin typeface="Century Gothic" panose="020B0502020202020204" pitchFamily="34" charset="0"/>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600" b="1" kern="1200">
                <a:solidFill>
                  <a:schemeClr val="tx1"/>
                </a:solidFill>
                <a:latin typeface="Century Gothic" panose="020B0502020202020204" pitchFamily="34" charset="0"/>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600" b="1" kern="1200">
                <a:solidFill>
                  <a:schemeClr val="tx1"/>
                </a:solidFill>
                <a:latin typeface="Century Gothic" panose="020B0502020202020204"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r">
              <a:spcBef>
                <a:spcPts val="0"/>
              </a:spcBef>
            </a:pPr>
            <a:r>
              <a:rPr lang="en-US" sz="1000" b="0" cap="none" dirty="0"/>
              <a:t>I am not sure</a:t>
            </a:r>
          </a:p>
          <a:p>
            <a:pPr algn="r">
              <a:spcBef>
                <a:spcPts val="0"/>
              </a:spcBef>
            </a:pPr>
            <a:r>
              <a:rPr lang="en-US" sz="1000" b="0" cap="none" dirty="0"/>
              <a:t>15</a:t>
            </a:r>
          </a:p>
        </p:txBody>
      </p:sp>
      <p:sp>
        <p:nvSpPr>
          <p:cNvPr id="25" name="Content Placeholder 3">
            <a:extLst>
              <a:ext uri="{FF2B5EF4-FFF2-40B4-BE49-F238E27FC236}">
                <a16:creationId xmlns:a16="http://schemas.microsoft.com/office/drawing/2014/main" id="{24C922BF-D978-1CFD-92BD-F9F22B2834E5}"/>
              </a:ext>
            </a:extLst>
          </p:cNvPr>
          <p:cNvSpPr txBox="1">
            <a:spLocks/>
          </p:cNvSpPr>
          <p:nvPr/>
        </p:nvSpPr>
        <p:spPr>
          <a:xfrm>
            <a:off x="1327519" y="4492293"/>
            <a:ext cx="1389630" cy="533637"/>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1000"/>
              </a:spcBef>
              <a:buFont typeface="Arial" panose="020B0604020202020204" pitchFamily="34" charset="0"/>
              <a:buNone/>
              <a:defRPr sz="1100" b="1" kern="1200" cap="all" spc="40" baseline="0">
                <a:solidFill>
                  <a:schemeClr val="tx1"/>
                </a:solidFill>
                <a:latin typeface="Century Gothic" panose="020B0502020202020204" pitchFamily="34" charset="0"/>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000" b="1" kern="1200">
                <a:solidFill>
                  <a:schemeClr val="tx1"/>
                </a:solidFill>
                <a:latin typeface="Century Gothic" panose="020B0502020202020204" pitchFamily="34" charset="0"/>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800" b="1" kern="1200">
                <a:solidFill>
                  <a:schemeClr val="tx1"/>
                </a:solidFill>
                <a:latin typeface="Century Gothic" panose="020B0502020202020204" pitchFamily="34" charset="0"/>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600" b="1" kern="1200">
                <a:solidFill>
                  <a:schemeClr val="tx1"/>
                </a:solidFill>
                <a:latin typeface="Century Gothic" panose="020B0502020202020204" pitchFamily="34" charset="0"/>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600" b="1" kern="1200">
                <a:solidFill>
                  <a:schemeClr val="tx1"/>
                </a:solidFill>
                <a:latin typeface="Century Gothic" panose="020B0502020202020204"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r">
              <a:spcBef>
                <a:spcPts val="0"/>
              </a:spcBef>
            </a:pPr>
            <a:r>
              <a:rPr lang="en-US" sz="1000" b="0" cap="none" dirty="0"/>
              <a:t>Limited financial support</a:t>
            </a:r>
          </a:p>
          <a:p>
            <a:pPr algn="r">
              <a:spcBef>
                <a:spcPts val="0"/>
              </a:spcBef>
            </a:pPr>
            <a:r>
              <a:rPr lang="en-US" sz="1000" b="0" cap="none" dirty="0"/>
              <a:t>5</a:t>
            </a:r>
          </a:p>
        </p:txBody>
      </p:sp>
      <p:sp>
        <p:nvSpPr>
          <p:cNvPr id="26" name="Content Placeholder 3">
            <a:extLst>
              <a:ext uri="{FF2B5EF4-FFF2-40B4-BE49-F238E27FC236}">
                <a16:creationId xmlns:a16="http://schemas.microsoft.com/office/drawing/2014/main" id="{233B913A-355A-DB2A-3B61-A853D72F8144}"/>
              </a:ext>
            </a:extLst>
          </p:cNvPr>
          <p:cNvSpPr txBox="1">
            <a:spLocks/>
          </p:cNvSpPr>
          <p:nvPr/>
        </p:nvSpPr>
        <p:spPr>
          <a:xfrm>
            <a:off x="1540094" y="5458855"/>
            <a:ext cx="1520259" cy="735315"/>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1000"/>
              </a:spcBef>
              <a:buFont typeface="Arial" panose="020B0604020202020204" pitchFamily="34" charset="0"/>
              <a:buNone/>
              <a:defRPr sz="1100" b="1" kern="1200" cap="all" spc="40" baseline="0">
                <a:solidFill>
                  <a:schemeClr val="tx1"/>
                </a:solidFill>
                <a:latin typeface="Century Gothic" panose="020B0502020202020204" pitchFamily="34" charset="0"/>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000" b="1" kern="1200">
                <a:solidFill>
                  <a:schemeClr val="tx1"/>
                </a:solidFill>
                <a:latin typeface="Century Gothic" panose="020B0502020202020204" pitchFamily="34" charset="0"/>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800" b="1" kern="1200">
                <a:solidFill>
                  <a:schemeClr val="tx1"/>
                </a:solidFill>
                <a:latin typeface="Century Gothic" panose="020B0502020202020204" pitchFamily="34" charset="0"/>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600" b="1" kern="1200">
                <a:solidFill>
                  <a:schemeClr val="tx1"/>
                </a:solidFill>
                <a:latin typeface="Century Gothic" panose="020B0502020202020204" pitchFamily="34" charset="0"/>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600" b="1" kern="1200">
                <a:solidFill>
                  <a:schemeClr val="tx1"/>
                </a:solidFill>
                <a:latin typeface="Century Gothic" panose="020B0502020202020204"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r">
              <a:spcBef>
                <a:spcPts val="0"/>
              </a:spcBef>
            </a:pPr>
            <a:r>
              <a:rPr lang="en-US" sz="1000" b="0" cap="none" dirty="0"/>
              <a:t>I feel like I am weak if I seek help</a:t>
            </a:r>
          </a:p>
          <a:p>
            <a:pPr algn="r">
              <a:spcBef>
                <a:spcPts val="0"/>
              </a:spcBef>
            </a:pPr>
            <a:r>
              <a:rPr lang="en-US" sz="1000" b="0" cap="none" dirty="0"/>
              <a:t>13</a:t>
            </a:r>
          </a:p>
        </p:txBody>
      </p:sp>
      <p:sp>
        <p:nvSpPr>
          <p:cNvPr id="27" name="Content Placeholder 3">
            <a:extLst>
              <a:ext uri="{FF2B5EF4-FFF2-40B4-BE49-F238E27FC236}">
                <a16:creationId xmlns:a16="http://schemas.microsoft.com/office/drawing/2014/main" id="{8B279ADB-7BF9-EC96-F7CB-2D675AA2E007}"/>
              </a:ext>
            </a:extLst>
          </p:cNvPr>
          <p:cNvSpPr txBox="1">
            <a:spLocks/>
          </p:cNvSpPr>
          <p:nvPr/>
        </p:nvSpPr>
        <p:spPr>
          <a:xfrm>
            <a:off x="5942670" y="4208728"/>
            <a:ext cx="1295415" cy="735315"/>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1000"/>
              </a:spcBef>
              <a:buFont typeface="Arial" panose="020B0604020202020204" pitchFamily="34" charset="0"/>
              <a:buNone/>
              <a:defRPr sz="1100" b="1" kern="1200" cap="all" spc="40" baseline="0">
                <a:solidFill>
                  <a:schemeClr val="tx1"/>
                </a:solidFill>
                <a:latin typeface="Century Gothic" panose="020B0502020202020204" pitchFamily="34" charset="0"/>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000" b="1" kern="1200">
                <a:solidFill>
                  <a:schemeClr val="tx1"/>
                </a:solidFill>
                <a:latin typeface="Century Gothic" panose="020B0502020202020204" pitchFamily="34" charset="0"/>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800" b="1" kern="1200">
                <a:solidFill>
                  <a:schemeClr val="tx1"/>
                </a:solidFill>
                <a:latin typeface="Century Gothic" panose="020B0502020202020204" pitchFamily="34" charset="0"/>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600" b="1" kern="1200">
                <a:solidFill>
                  <a:schemeClr val="tx1"/>
                </a:solidFill>
                <a:latin typeface="Century Gothic" panose="020B0502020202020204" pitchFamily="34" charset="0"/>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600" b="1" kern="1200">
                <a:solidFill>
                  <a:schemeClr val="tx1"/>
                </a:solidFill>
                <a:latin typeface="Century Gothic" panose="020B0502020202020204"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spcBef>
                <a:spcPts val="0"/>
              </a:spcBef>
            </a:pPr>
            <a:r>
              <a:rPr lang="en-US" sz="1000" b="0" cap="none" dirty="0"/>
              <a:t>I don’t believe I need help</a:t>
            </a:r>
          </a:p>
          <a:p>
            <a:pPr>
              <a:spcBef>
                <a:spcPts val="0"/>
              </a:spcBef>
            </a:pPr>
            <a:r>
              <a:rPr lang="en-US" sz="1000" b="0" cap="none" dirty="0"/>
              <a:t>57</a:t>
            </a:r>
          </a:p>
        </p:txBody>
      </p:sp>
      <p:sp>
        <p:nvSpPr>
          <p:cNvPr id="28" name="TextBox 27">
            <a:extLst>
              <a:ext uri="{FF2B5EF4-FFF2-40B4-BE49-F238E27FC236}">
                <a16:creationId xmlns:a16="http://schemas.microsoft.com/office/drawing/2014/main" id="{56581800-6D36-CEB1-B4E2-B0BD4711EB2C}"/>
              </a:ext>
            </a:extLst>
          </p:cNvPr>
          <p:cNvSpPr txBox="1"/>
          <p:nvPr/>
        </p:nvSpPr>
        <p:spPr>
          <a:xfrm>
            <a:off x="5517164" y="2394359"/>
            <a:ext cx="2080009" cy="734605"/>
          </a:xfrm>
          <a:prstGeom prst="roundRect">
            <a:avLst/>
          </a:prstGeom>
          <a:solidFill>
            <a:schemeClr val="accent1"/>
          </a:solidFill>
          <a:ln w="12700">
            <a:solidFill>
              <a:schemeClr val="bg1"/>
            </a:solidFill>
          </a:ln>
          <a:effectLst>
            <a:outerShdw blurRad="50800" dist="38100" dir="2700000" algn="tl" rotWithShape="0">
              <a:prstClr val="black">
                <a:alpha val="40000"/>
              </a:prstClr>
            </a:outerShdw>
          </a:effectLst>
        </p:spPr>
        <p:txBody>
          <a:bodyPr wrap="square" rtlCol="0">
            <a:noAutofit/>
          </a:bodyPr>
          <a:lstStyle/>
          <a:p>
            <a:pPr algn="ctr"/>
            <a:r>
              <a:rPr lang="en-US" sz="2000" dirty="0">
                <a:solidFill>
                  <a:schemeClr val="bg1"/>
                </a:solidFill>
              </a:rPr>
              <a:t>Barriers to Seeking Help</a:t>
            </a:r>
          </a:p>
        </p:txBody>
      </p:sp>
    </p:spTree>
    <p:extLst>
      <p:ext uri="{BB962C8B-B14F-4D97-AF65-F5344CB8AC3E}">
        <p14:creationId xmlns:p14="http://schemas.microsoft.com/office/powerpoint/2010/main" val="818283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ED4C19-F565-B5A7-8914-DC3E6959AE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CB2114-C646-A8F7-E56B-668777E480D0}"/>
              </a:ext>
            </a:extLst>
          </p:cNvPr>
          <p:cNvSpPr>
            <a:spLocks noGrp="1"/>
          </p:cNvSpPr>
          <p:nvPr>
            <p:ph type="title"/>
          </p:nvPr>
        </p:nvSpPr>
        <p:spPr>
          <a:xfrm>
            <a:off x="839790" y="1298448"/>
            <a:ext cx="6173960" cy="791609"/>
          </a:xfrm>
        </p:spPr>
        <p:txBody>
          <a:bodyPr/>
          <a:lstStyle/>
          <a:p>
            <a:r>
              <a:rPr lang="en-US" dirty="0"/>
              <a:t>Article 2:</a:t>
            </a:r>
            <a:br>
              <a:rPr lang="en-US" dirty="0"/>
            </a:br>
            <a:r>
              <a:rPr lang="en-US" dirty="0">
                <a:solidFill>
                  <a:schemeClr val="bg2"/>
                </a:solidFill>
              </a:rPr>
              <a:t>DASS-21 Scoring</a:t>
            </a:r>
          </a:p>
        </p:txBody>
      </p:sp>
      <p:sp>
        <p:nvSpPr>
          <p:cNvPr id="4" name="Footer Placeholder 3">
            <a:extLst>
              <a:ext uri="{FF2B5EF4-FFF2-40B4-BE49-F238E27FC236}">
                <a16:creationId xmlns:a16="http://schemas.microsoft.com/office/drawing/2014/main" id="{F9063B72-0BFF-7A53-A390-C9E78A803304}"/>
              </a:ext>
            </a:extLst>
          </p:cNvPr>
          <p:cNvSpPr>
            <a:spLocks noGrp="1"/>
          </p:cNvSpPr>
          <p:nvPr>
            <p:ph type="ftr" sz="quarter" idx="15"/>
          </p:nvPr>
        </p:nvSpPr>
        <p:spPr/>
        <p:txBody>
          <a:bodyPr/>
          <a:lstStyle/>
          <a:p>
            <a:pPr algn="l"/>
            <a:r>
              <a:rPr lang="en-US" dirty="0"/>
              <a:t>Anxiety Institute CONFIDENTIAL</a:t>
            </a:r>
          </a:p>
        </p:txBody>
      </p:sp>
      <p:sp>
        <p:nvSpPr>
          <p:cNvPr id="5" name="Slide Number Placeholder 4">
            <a:extLst>
              <a:ext uri="{FF2B5EF4-FFF2-40B4-BE49-F238E27FC236}">
                <a16:creationId xmlns:a16="http://schemas.microsoft.com/office/drawing/2014/main" id="{5FB56363-489D-043F-94EB-A90856E4933F}"/>
              </a:ext>
            </a:extLst>
          </p:cNvPr>
          <p:cNvSpPr>
            <a:spLocks noGrp="1"/>
          </p:cNvSpPr>
          <p:nvPr>
            <p:ph type="sldNum" sz="quarter" idx="16"/>
          </p:nvPr>
        </p:nvSpPr>
        <p:spPr/>
        <p:txBody>
          <a:bodyPr/>
          <a:lstStyle/>
          <a:p>
            <a:fld id="{A5978FC5-35B0-46DC-8DFC-0BFD8A106CAC}" type="slidenum">
              <a:rPr lang="en-US" smtClean="0"/>
              <a:pPr/>
              <a:t>5</a:t>
            </a:fld>
            <a:endParaRPr lang="en-US"/>
          </a:p>
        </p:txBody>
      </p:sp>
      <p:sp>
        <p:nvSpPr>
          <p:cNvPr id="3" name="Content Placeholder 3">
            <a:extLst>
              <a:ext uri="{FF2B5EF4-FFF2-40B4-BE49-F238E27FC236}">
                <a16:creationId xmlns:a16="http://schemas.microsoft.com/office/drawing/2014/main" id="{C015C351-EC21-53B8-A19F-B375EA02C44A}"/>
              </a:ext>
            </a:extLst>
          </p:cNvPr>
          <p:cNvSpPr txBox="1">
            <a:spLocks/>
          </p:cNvSpPr>
          <p:nvPr/>
        </p:nvSpPr>
        <p:spPr>
          <a:xfrm>
            <a:off x="4998732" y="6031253"/>
            <a:ext cx="6173960" cy="238506"/>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1000"/>
              </a:spcBef>
              <a:buFont typeface="Arial" panose="020B0604020202020204" pitchFamily="34" charset="0"/>
              <a:buNone/>
              <a:defRPr sz="1100" b="1" kern="1200" cap="all" spc="40" baseline="0">
                <a:solidFill>
                  <a:schemeClr val="tx1"/>
                </a:solidFill>
                <a:latin typeface="Century Gothic" panose="020B0502020202020204" pitchFamily="34" charset="0"/>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000" b="1" kern="1200">
                <a:solidFill>
                  <a:schemeClr val="tx1"/>
                </a:solidFill>
                <a:latin typeface="Century Gothic" panose="020B0502020202020204" pitchFamily="34" charset="0"/>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800" b="1" kern="1200">
                <a:solidFill>
                  <a:schemeClr val="tx1"/>
                </a:solidFill>
                <a:latin typeface="Century Gothic" panose="020B0502020202020204" pitchFamily="34" charset="0"/>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600" b="1" kern="1200">
                <a:solidFill>
                  <a:schemeClr val="tx1"/>
                </a:solidFill>
                <a:latin typeface="Century Gothic" panose="020B0502020202020204" pitchFamily="34" charset="0"/>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600" b="1" kern="1200">
                <a:solidFill>
                  <a:schemeClr val="tx1"/>
                </a:solidFill>
                <a:latin typeface="Century Gothic" panose="020B0502020202020204"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r"/>
            <a:r>
              <a:rPr lang="en-US" b="0" i="1" dirty="0"/>
              <a:t>(Henry &amp; Crawford, 2005; Lovibond &amp; Lovibond, 1995)</a:t>
            </a:r>
          </a:p>
        </p:txBody>
      </p:sp>
      <p:sp>
        <p:nvSpPr>
          <p:cNvPr id="7" name="TextBox 6">
            <a:extLst>
              <a:ext uri="{FF2B5EF4-FFF2-40B4-BE49-F238E27FC236}">
                <a16:creationId xmlns:a16="http://schemas.microsoft.com/office/drawing/2014/main" id="{2A54AAA1-61CC-FBB9-8927-655DB197FB88}"/>
              </a:ext>
            </a:extLst>
          </p:cNvPr>
          <p:cNvSpPr txBox="1"/>
          <p:nvPr/>
        </p:nvSpPr>
        <p:spPr>
          <a:xfrm>
            <a:off x="839790" y="2273779"/>
            <a:ext cx="3156660" cy="3555235"/>
          </a:xfrm>
          <a:prstGeom prst="roundRect">
            <a:avLst/>
          </a:prstGeom>
          <a:solidFill>
            <a:srgbClr val="B9D154">
              <a:alpha val="80392"/>
            </a:srgbClr>
          </a:solidFill>
          <a:ln w="12700">
            <a:noFill/>
          </a:ln>
          <a:effectLst/>
        </p:spPr>
        <p:txBody>
          <a:bodyPr wrap="square" rtlCol="0">
            <a:noAutofit/>
          </a:bodyPr>
          <a:lstStyle/>
          <a:p>
            <a:pPr algn="ctr"/>
            <a:r>
              <a:rPr lang="en-US" sz="2000" dirty="0">
                <a:solidFill>
                  <a:schemeClr val="bg1"/>
                </a:solidFill>
              </a:rPr>
              <a:t>Depression</a:t>
            </a:r>
          </a:p>
        </p:txBody>
      </p:sp>
      <p:sp>
        <p:nvSpPr>
          <p:cNvPr id="8" name="TextBox 7">
            <a:extLst>
              <a:ext uri="{FF2B5EF4-FFF2-40B4-BE49-F238E27FC236}">
                <a16:creationId xmlns:a16="http://schemas.microsoft.com/office/drawing/2014/main" id="{88F9FDCA-9BDE-4832-1551-1BEB13DA28AB}"/>
              </a:ext>
            </a:extLst>
          </p:cNvPr>
          <p:cNvSpPr txBox="1"/>
          <p:nvPr/>
        </p:nvSpPr>
        <p:spPr>
          <a:xfrm>
            <a:off x="4373182" y="2262762"/>
            <a:ext cx="3156660" cy="3555235"/>
          </a:xfrm>
          <a:prstGeom prst="roundRect">
            <a:avLst/>
          </a:prstGeom>
          <a:solidFill>
            <a:srgbClr val="53B56F">
              <a:alpha val="80392"/>
            </a:srgbClr>
          </a:solidFill>
          <a:ln w="12700">
            <a:noFill/>
          </a:ln>
          <a:effectLst/>
        </p:spPr>
        <p:txBody>
          <a:bodyPr wrap="square" rtlCol="0">
            <a:noAutofit/>
          </a:bodyPr>
          <a:lstStyle/>
          <a:p>
            <a:pPr algn="ctr"/>
            <a:r>
              <a:rPr lang="en-US" sz="2000" dirty="0">
                <a:solidFill>
                  <a:schemeClr val="bg1"/>
                </a:solidFill>
              </a:rPr>
              <a:t>Anxiety</a:t>
            </a:r>
          </a:p>
        </p:txBody>
      </p:sp>
      <p:sp>
        <p:nvSpPr>
          <p:cNvPr id="9" name="TextBox 8">
            <a:extLst>
              <a:ext uri="{FF2B5EF4-FFF2-40B4-BE49-F238E27FC236}">
                <a16:creationId xmlns:a16="http://schemas.microsoft.com/office/drawing/2014/main" id="{96B078AE-C35D-76C6-44A6-710B562F5699}"/>
              </a:ext>
            </a:extLst>
          </p:cNvPr>
          <p:cNvSpPr txBox="1"/>
          <p:nvPr/>
        </p:nvSpPr>
        <p:spPr>
          <a:xfrm>
            <a:off x="7906575" y="2262761"/>
            <a:ext cx="3156660" cy="3555235"/>
          </a:xfrm>
          <a:prstGeom prst="roundRect">
            <a:avLst/>
          </a:prstGeom>
          <a:solidFill>
            <a:srgbClr val="41BBBD">
              <a:alpha val="80392"/>
            </a:srgbClr>
          </a:solidFill>
          <a:ln w="12700">
            <a:noFill/>
          </a:ln>
          <a:effectLst/>
        </p:spPr>
        <p:txBody>
          <a:bodyPr wrap="square" rtlCol="0">
            <a:noAutofit/>
          </a:bodyPr>
          <a:lstStyle/>
          <a:p>
            <a:pPr algn="ctr"/>
            <a:r>
              <a:rPr lang="en-US" sz="2000" dirty="0">
                <a:solidFill>
                  <a:schemeClr val="bg1"/>
                </a:solidFill>
              </a:rPr>
              <a:t>Stress</a:t>
            </a:r>
          </a:p>
        </p:txBody>
      </p:sp>
      <p:graphicFrame>
        <p:nvGraphicFramePr>
          <p:cNvPr id="13" name="Table 12">
            <a:extLst>
              <a:ext uri="{FF2B5EF4-FFF2-40B4-BE49-F238E27FC236}">
                <a16:creationId xmlns:a16="http://schemas.microsoft.com/office/drawing/2014/main" id="{D1653C4D-A56A-6673-A03E-A7A7321E2280}"/>
              </a:ext>
            </a:extLst>
          </p:cNvPr>
          <p:cNvGraphicFramePr>
            <a:graphicFrameLocks noGrp="1"/>
          </p:cNvGraphicFramePr>
          <p:nvPr>
            <p:extLst>
              <p:ext uri="{D42A27DB-BD31-4B8C-83A1-F6EECF244321}">
                <p14:modId xmlns:p14="http://schemas.microsoft.com/office/powerpoint/2010/main" val="1539807980"/>
              </p:ext>
            </p:extLst>
          </p:nvPr>
        </p:nvGraphicFramePr>
        <p:xfrm>
          <a:off x="1018927" y="2894940"/>
          <a:ext cx="2798386" cy="2828928"/>
        </p:xfrm>
        <a:graphic>
          <a:graphicData uri="http://schemas.openxmlformats.org/drawingml/2006/table">
            <a:tbl>
              <a:tblPr firstRow="1" bandRow="1">
                <a:tableStyleId>{5C22544A-7EE6-4342-B048-85BDC9FD1C3A}</a:tableStyleId>
              </a:tblPr>
              <a:tblGrid>
                <a:gridCol w="1399193">
                  <a:extLst>
                    <a:ext uri="{9D8B030D-6E8A-4147-A177-3AD203B41FA5}">
                      <a16:colId xmlns:a16="http://schemas.microsoft.com/office/drawing/2014/main" val="3236144787"/>
                    </a:ext>
                  </a:extLst>
                </a:gridCol>
                <a:gridCol w="1399193">
                  <a:extLst>
                    <a:ext uri="{9D8B030D-6E8A-4147-A177-3AD203B41FA5}">
                      <a16:colId xmlns:a16="http://schemas.microsoft.com/office/drawing/2014/main" val="422029048"/>
                    </a:ext>
                  </a:extLst>
                </a:gridCol>
              </a:tblGrid>
              <a:tr h="300436">
                <a:tc>
                  <a:txBody>
                    <a:bodyPr/>
                    <a:lstStyle/>
                    <a:p>
                      <a:pPr algn="ctr"/>
                      <a:r>
                        <a:rPr lang="en-US" sz="1200" dirty="0">
                          <a:solidFill>
                            <a:schemeClr val="bg1"/>
                          </a:solidFill>
                        </a:rPr>
                        <a:t>SCORE</a:t>
                      </a:r>
                    </a:p>
                  </a:txBody>
                  <a:tcPr anchor="ctr">
                    <a:lnL w="12700" cmpd="sng">
                      <a:noFill/>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dirty="0">
                          <a:solidFill>
                            <a:schemeClr val="bg1"/>
                          </a:solidFill>
                        </a:rPr>
                        <a:t>% OF ATHLETES</a:t>
                      </a:r>
                    </a:p>
                  </a:txBody>
                  <a:tcPr anchor="ctr">
                    <a:lnL w="12700" cap="flat" cmpd="sng" algn="ctr">
                      <a:solidFill>
                        <a:schemeClr val="bg1"/>
                      </a:solidFill>
                      <a:prstDash val="solid"/>
                      <a:round/>
                      <a:headEnd type="none" w="med" len="med"/>
                      <a:tailEnd type="none" w="med" len="med"/>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45511054"/>
                  </a:ext>
                </a:extLst>
              </a:tr>
              <a:tr h="472103">
                <a:tc>
                  <a:txBody>
                    <a:bodyPr/>
                    <a:lstStyle/>
                    <a:p>
                      <a:pPr algn="ctr"/>
                      <a:r>
                        <a:rPr lang="en-US" sz="1200" dirty="0">
                          <a:solidFill>
                            <a:schemeClr val="bg1"/>
                          </a:solidFill>
                        </a:rPr>
                        <a:t>Normal</a:t>
                      </a:r>
                    </a:p>
                    <a:p>
                      <a:pPr algn="ctr"/>
                      <a:r>
                        <a:rPr lang="en-US" sz="1200" dirty="0">
                          <a:solidFill>
                            <a:schemeClr val="bg1"/>
                          </a:solidFill>
                        </a:rPr>
                        <a:t>0-14</a:t>
                      </a:r>
                    </a:p>
                  </a:txBody>
                  <a:tcPr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dirty="0">
                          <a:solidFill>
                            <a:schemeClr val="bg1"/>
                          </a:solidFill>
                        </a:rPr>
                        <a:t>76% (n=98)</a:t>
                      </a:r>
                    </a:p>
                  </a:txBody>
                  <a:tcPr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47859572"/>
                  </a:ext>
                </a:extLst>
              </a:tr>
              <a:tr h="472103">
                <a:tc>
                  <a:txBody>
                    <a:bodyPr/>
                    <a:lstStyle/>
                    <a:p>
                      <a:pPr algn="ctr"/>
                      <a:r>
                        <a:rPr lang="en-US" sz="1200" dirty="0">
                          <a:solidFill>
                            <a:schemeClr val="bg1"/>
                          </a:solidFill>
                        </a:rPr>
                        <a:t>Mild</a:t>
                      </a:r>
                    </a:p>
                    <a:p>
                      <a:pPr algn="ctr"/>
                      <a:r>
                        <a:rPr lang="en-US" sz="1200" dirty="0">
                          <a:solidFill>
                            <a:schemeClr val="bg1"/>
                          </a:solidFill>
                        </a:rPr>
                        <a:t>15-18</a:t>
                      </a:r>
                    </a:p>
                  </a:txBody>
                  <a:tcPr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dirty="0">
                          <a:solidFill>
                            <a:schemeClr val="bg1"/>
                          </a:solidFill>
                        </a:rPr>
                        <a:t>12.5% (n=16)</a:t>
                      </a:r>
                    </a:p>
                  </a:txBody>
                  <a:tcPr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53909123"/>
                  </a:ext>
                </a:extLst>
              </a:tr>
              <a:tr h="472103">
                <a:tc>
                  <a:txBody>
                    <a:bodyPr/>
                    <a:lstStyle/>
                    <a:p>
                      <a:pPr algn="ctr"/>
                      <a:r>
                        <a:rPr lang="en-US" sz="1200" dirty="0">
                          <a:solidFill>
                            <a:schemeClr val="bg1"/>
                          </a:solidFill>
                        </a:rPr>
                        <a:t>Moderate</a:t>
                      </a:r>
                    </a:p>
                    <a:p>
                      <a:pPr algn="ctr"/>
                      <a:r>
                        <a:rPr lang="en-US" sz="1200" dirty="0">
                          <a:solidFill>
                            <a:schemeClr val="bg1"/>
                          </a:solidFill>
                        </a:rPr>
                        <a:t>19-25</a:t>
                      </a:r>
                    </a:p>
                  </a:txBody>
                  <a:tcPr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dirty="0">
                          <a:solidFill>
                            <a:schemeClr val="bg1"/>
                          </a:solidFill>
                        </a:rPr>
                        <a:t>6.7% (n=9)</a:t>
                      </a:r>
                    </a:p>
                  </a:txBody>
                  <a:tcPr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61964781"/>
                  </a:ext>
                </a:extLst>
              </a:tr>
              <a:tr h="472103">
                <a:tc>
                  <a:txBody>
                    <a:bodyPr/>
                    <a:lstStyle/>
                    <a:p>
                      <a:pPr algn="ctr"/>
                      <a:r>
                        <a:rPr lang="en-US" sz="1200" dirty="0">
                          <a:solidFill>
                            <a:schemeClr val="bg1"/>
                          </a:solidFill>
                        </a:rPr>
                        <a:t>Severe</a:t>
                      </a:r>
                    </a:p>
                    <a:p>
                      <a:pPr algn="ctr"/>
                      <a:r>
                        <a:rPr lang="en-US" sz="1200" dirty="0">
                          <a:solidFill>
                            <a:schemeClr val="bg1"/>
                          </a:solidFill>
                        </a:rPr>
                        <a:t>26-33</a:t>
                      </a:r>
                    </a:p>
                  </a:txBody>
                  <a:tcPr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dirty="0">
                          <a:solidFill>
                            <a:schemeClr val="bg1"/>
                          </a:solidFill>
                        </a:rPr>
                        <a:t>2.9% (n=4)</a:t>
                      </a:r>
                    </a:p>
                  </a:txBody>
                  <a:tcPr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4392143"/>
                  </a:ext>
                </a:extLst>
              </a:tr>
              <a:tr h="472103">
                <a:tc>
                  <a:txBody>
                    <a:bodyPr/>
                    <a:lstStyle/>
                    <a:p>
                      <a:pPr algn="ctr"/>
                      <a:r>
                        <a:rPr lang="en-US" sz="1200" dirty="0">
                          <a:solidFill>
                            <a:schemeClr val="bg1"/>
                          </a:solidFill>
                        </a:rPr>
                        <a:t>Extremely Severe</a:t>
                      </a:r>
                    </a:p>
                    <a:p>
                      <a:pPr algn="ctr"/>
                      <a:r>
                        <a:rPr lang="en-US" sz="1200" dirty="0">
                          <a:solidFill>
                            <a:schemeClr val="bg1"/>
                          </a:solidFill>
                        </a:rPr>
                        <a:t>34+</a:t>
                      </a:r>
                    </a:p>
                  </a:txBody>
                  <a:tcPr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r>
                        <a:rPr lang="en-US" sz="1200" dirty="0">
                          <a:solidFill>
                            <a:schemeClr val="bg1"/>
                          </a:solidFill>
                        </a:rPr>
                        <a:t>1.9% (n=2)</a:t>
                      </a:r>
                    </a:p>
                  </a:txBody>
                  <a:tcPr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42523175"/>
                  </a:ext>
                </a:extLst>
              </a:tr>
            </a:tbl>
          </a:graphicData>
        </a:graphic>
      </p:graphicFrame>
      <p:graphicFrame>
        <p:nvGraphicFramePr>
          <p:cNvPr id="14" name="Table 13">
            <a:extLst>
              <a:ext uri="{FF2B5EF4-FFF2-40B4-BE49-F238E27FC236}">
                <a16:creationId xmlns:a16="http://schemas.microsoft.com/office/drawing/2014/main" id="{B1CE9E36-A377-77CD-6AD8-CC044A47C3F6}"/>
              </a:ext>
            </a:extLst>
          </p:cNvPr>
          <p:cNvGraphicFramePr>
            <a:graphicFrameLocks noGrp="1"/>
          </p:cNvGraphicFramePr>
          <p:nvPr>
            <p:extLst>
              <p:ext uri="{D42A27DB-BD31-4B8C-83A1-F6EECF244321}">
                <p14:modId xmlns:p14="http://schemas.microsoft.com/office/powerpoint/2010/main" val="2682614688"/>
              </p:ext>
            </p:extLst>
          </p:nvPr>
        </p:nvGraphicFramePr>
        <p:xfrm>
          <a:off x="4552319" y="2894940"/>
          <a:ext cx="2798386" cy="2828928"/>
        </p:xfrm>
        <a:graphic>
          <a:graphicData uri="http://schemas.openxmlformats.org/drawingml/2006/table">
            <a:tbl>
              <a:tblPr firstRow="1" bandRow="1">
                <a:tableStyleId>{5C22544A-7EE6-4342-B048-85BDC9FD1C3A}</a:tableStyleId>
              </a:tblPr>
              <a:tblGrid>
                <a:gridCol w="1399193">
                  <a:extLst>
                    <a:ext uri="{9D8B030D-6E8A-4147-A177-3AD203B41FA5}">
                      <a16:colId xmlns:a16="http://schemas.microsoft.com/office/drawing/2014/main" val="3236144787"/>
                    </a:ext>
                  </a:extLst>
                </a:gridCol>
                <a:gridCol w="1399193">
                  <a:extLst>
                    <a:ext uri="{9D8B030D-6E8A-4147-A177-3AD203B41FA5}">
                      <a16:colId xmlns:a16="http://schemas.microsoft.com/office/drawing/2014/main" val="422029048"/>
                    </a:ext>
                  </a:extLst>
                </a:gridCol>
              </a:tblGrid>
              <a:tr h="300436">
                <a:tc>
                  <a:txBody>
                    <a:bodyPr/>
                    <a:lstStyle/>
                    <a:p>
                      <a:pPr algn="ctr"/>
                      <a:r>
                        <a:rPr lang="en-US" sz="1200" dirty="0">
                          <a:solidFill>
                            <a:schemeClr val="bg1"/>
                          </a:solidFill>
                        </a:rPr>
                        <a:t>SCORE</a:t>
                      </a:r>
                    </a:p>
                  </a:txBody>
                  <a:tcPr anchor="ctr">
                    <a:lnL w="12700" cmpd="sng">
                      <a:noFill/>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dirty="0">
                          <a:solidFill>
                            <a:schemeClr val="bg1"/>
                          </a:solidFill>
                        </a:rPr>
                        <a:t>% OF ATHLETES</a:t>
                      </a:r>
                    </a:p>
                  </a:txBody>
                  <a:tcPr anchor="ctr">
                    <a:lnL w="12700" cap="flat" cmpd="sng" algn="ctr">
                      <a:solidFill>
                        <a:schemeClr val="bg1"/>
                      </a:solidFill>
                      <a:prstDash val="solid"/>
                      <a:round/>
                      <a:headEnd type="none" w="med" len="med"/>
                      <a:tailEnd type="none" w="med" len="med"/>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45511054"/>
                  </a:ext>
                </a:extLst>
              </a:tr>
              <a:tr h="472103">
                <a:tc>
                  <a:txBody>
                    <a:bodyPr/>
                    <a:lstStyle/>
                    <a:p>
                      <a:pPr algn="ctr"/>
                      <a:r>
                        <a:rPr lang="en-US" sz="1200" dirty="0">
                          <a:solidFill>
                            <a:schemeClr val="bg1"/>
                          </a:solidFill>
                        </a:rPr>
                        <a:t>Normal</a:t>
                      </a:r>
                    </a:p>
                    <a:p>
                      <a:pPr algn="ctr"/>
                      <a:r>
                        <a:rPr lang="en-US" sz="1200" dirty="0">
                          <a:solidFill>
                            <a:schemeClr val="bg1"/>
                          </a:solidFill>
                        </a:rPr>
                        <a:t>0-7</a:t>
                      </a:r>
                    </a:p>
                  </a:txBody>
                  <a:tcPr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dirty="0">
                          <a:solidFill>
                            <a:schemeClr val="bg1"/>
                          </a:solidFill>
                        </a:rPr>
                        <a:t>75% (n=97)</a:t>
                      </a:r>
                    </a:p>
                  </a:txBody>
                  <a:tcPr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47859572"/>
                  </a:ext>
                </a:extLst>
              </a:tr>
              <a:tr h="472103">
                <a:tc>
                  <a:txBody>
                    <a:bodyPr/>
                    <a:lstStyle/>
                    <a:p>
                      <a:pPr algn="ctr"/>
                      <a:r>
                        <a:rPr lang="en-US" sz="1200" dirty="0">
                          <a:solidFill>
                            <a:schemeClr val="bg1"/>
                          </a:solidFill>
                        </a:rPr>
                        <a:t>Mild</a:t>
                      </a:r>
                    </a:p>
                    <a:p>
                      <a:pPr algn="ctr"/>
                      <a:r>
                        <a:rPr lang="en-US" sz="1200" dirty="0">
                          <a:solidFill>
                            <a:schemeClr val="bg1"/>
                          </a:solidFill>
                        </a:rPr>
                        <a:t>8-9</a:t>
                      </a:r>
                    </a:p>
                  </a:txBody>
                  <a:tcPr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dirty="0">
                          <a:solidFill>
                            <a:schemeClr val="bg1"/>
                          </a:solidFill>
                        </a:rPr>
                        <a:t>9.6% (n=12)</a:t>
                      </a:r>
                    </a:p>
                  </a:txBody>
                  <a:tcPr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53909123"/>
                  </a:ext>
                </a:extLst>
              </a:tr>
              <a:tr h="472103">
                <a:tc>
                  <a:txBody>
                    <a:bodyPr/>
                    <a:lstStyle/>
                    <a:p>
                      <a:pPr algn="ctr"/>
                      <a:r>
                        <a:rPr lang="en-US" sz="1200" dirty="0">
                          <a:solidFill>
                            <a:schemeClr val="bg1"/>
                          </a:solidFill>
                        </a:rPr>
                        <a:t>Moderate</a:t>
                      </a:r>
                    </a:p>
                    <a:p>
                      <a:pPr algn="ctr"/>
                      <a:r>
                        <a:rPr lang="en-US" sz="1200" dirty="0">
                          <a:solidFill>
                            <a:schemeClr val="bg1"/>
                          </a:solidFill>
                        </a:rPr>
                        <a:t>10-14</a:t>
                      </a:r>
                    </a:p>
                  </a:txBody>
                  <a:tcPr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dirty="0">
                          <a:solidFill>
                            <a:schemeClr val="bg1"/>
                          </a:solidFill>
                        </a:rPr>
                        <a:t>6.7% (n=9)</a:t>
                      </a:r>
                    </a:p>
                  </a:txBody>
                  <a:tcPr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61964781"/>
                  </a:ext>
                </a:extLst>
              </a:tr>
              <a:tr h="472103">
                <a:tc>
                  <a:txBody>
                    <a:bodyPr/>
                    <a:lstStyle/>
                    <a:p>
                      <a:pPr algn="ctr"/>
                      <a:r>
                        <a:rPr lang="en-US" sz="1200" dirty="0">
                          <a:solidFill>
                            <a:schemeClr val="bg1"/>
                          </a:solidFill>
                        </a:rPr>
                        <a:t>Severe</a:t>
                      </a:r>
                    </a:p>
                    <a:p>
                      <a:pPr algn="ctr"/>
                      <a:r>
                        <a:rPr lang="en-US" sz="1200" dirty="0">
                          <a:solidFill>
                            <a:schemeClr val="bg1"/>
                          </a:solidFill>
                        </a:rPr>
                        <a:t>15-19</a:t>
                      </a:r>
                    </a:p>
                  </a:txBody>
                  <a:tcPr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dirty="0">
                          <a:solidFill>
                            <a:schemeClr val="bg1"/>
                          </a:solidFill>
                        </a:rPr>
                        <a:t>2.9% (n=4)</a:t>
                      </a:r>
                    </a:p>
                  </a:txBody>
                  <a:tcPr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4392143"/>
                  </a:ext>
                </a:extLst>
              </a:tr>
              <a:tr h="472103">
                <a:tc>
                  <a:txBody>
                    <a:bodyPr/>
                    <a:lstStyle/>
                    <a:p>
                      <a:pPr algn="ctr"/>
                      <a:r>
                        <a:rPr lang="en-US" sz="1200" dirty="0">
                          <a:solidFill>
                            <a:schemeClr val="bg1"/>
                          </a:solidFill>
                        </a:rPr>
                        <a:t>Extremely Severe</a:t>
                      </a:r>
                    </a:p>
                    <a:p>
                      <a:pPr algn="ctr"/>
                      <a:r>
                        <a:rPr lang="en-US" sz="1200" dirty="0">
                          <a:solidFill>
                            <a:schemeClr val="bg1"/>
                          </a:solidFill>
                        </a:rPr>
                        <a:t>20+</a:t>
                      </a:r>
                    </a:p>
                  </a:txBody>
                  <a:tcPr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r>
                        <a:rPr lang="en-US" sz="1200" dirty="0">
                          <a:solidFill>
                            <a:schemeClr val="bg1"/>
                          </a:solidFill>
                        </a:rPr>
                        <a:t>5.8% (n=8)</a:t>
                      </a:r>
                    </a:p>
                  </a:txBody>
                  <a:tcPr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42523175"/>
                  </a:ext>
                </a:extLst>
              </a:tr>
            </a:tbl>
          </a:graphicData>
        </a:graphic>
      </p:graphicFrame>
      <p:graphicFrame>
        <p:nvGraphicFramePr>
          <p:cNvPr id="15" name="Table 14">
            <a:extLst>
              <a:ext uri="{FF2B5EF4-FFF2-40B4-BE49-F238E27FC236}">
                <a16:creationId xmlns:a16="http://schemas.microsoft.com/office/drawing/2014/main" id="{41489E20-E0DE-2E54-7A2F-63683A05FEB1}"/>
              </a:ext>
            </a:extLst>
          </p:cNvPr>
          <p:cNvGraphicFramePr>
            <a:graphicFrameLocks noGrp="1"/>
          </p:cNvGraphicFramePr>
          <p:nvPr>
            <p:extLst>
              <p:ext uri="{D42A27DB-BD31-4B8C-83A1-F6EECF244321}">
                <p14:modId xmlns:p14="http://schemas.microsoft.com/office/powerpoint/2010/main" val="3948345895"/>
              </p:ext>
            </p:extLst>
          </p:nvPr>
        </p:nvGraphicFramePr>
        <p:xfrm>
          <a:off x="8085712" y="2894940"/>
          <a:ext cx="2798386" cy="2828928"/>
        </p:xfrm>
        <a:graphic>
          <a:graphicData uri="http://schemas.openxmlformats.org/drawingml/2006/table">
            <a:tbl>
              <a:tblPr firstRow="1" bandRow="1">
                <a:tableStyleId>{5C22544A-7EE6-4342-B048-85BDC9FD1C3A}</a:tableStyleId>
              </a:tblPr>
              <a:tblGrid>
                <a:gridCol w="1399193">
                  <a:extLst>
                    <a:ext uri="{9D8B030D-6E8A-4147-A177-3AD203B41FA5}">
                      <a16:colId xmlns:a16="http://schemas.microsoft.com/office/drawing/2014/main" val="3236144787"/>
                    </a:ext>
                  </a:extLst>
                </a:gridCol>
                <a:gridCol w="1399193">
                  <a:extLst>
                    <a:ext uri="{9D8B030D-6E8A-4147-A177-3AD203B41FA5}">
                      <a16:colId xmlns:a16="http://schemas.microsoft.com/office/drawing/2014/main" val="422029048"/>
                    </a:ext>
                  </a:extLst>
                </a:gridCol>
              </a:tblGrid>
              <a:tr h="300436">
                <a:tc>
                  <a:txBody>
                    <a:bodyPr/>
                    <a:lstStyle/>
                    <a:p>
                      <a:pPr algn="ctr"/>
                      <a:r>
                        <a:rPr lang="en-US" sz="1200" dirty="0">
                          <a:solidFill>
                            <a:schemeClr val="bg1"/>
                          </a:solidFill>
                        </a:rPr>
                        <a:t>SCORE</a:t>
                      </a:r>
                    </a:p>
                  </a:txBody>
                  <a:tcPr anchor="ctr">
                    <a:lnL w="12700" cmpd="sng">
                      <a:noFill/>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dirty="0">
                          <a:solidFill>
                            <a:schemeClr val="bg1"/>
                          </a:solidFill>
                        </a:rPr>
                        <a:t>% OF ATHLETES</a:t>
                      </a:r>
                    </a:p>
                  </a:txBody>
                  <a:tcPr anchor="ctr">
                    <a:lnL w="12700" cap="flat" cmpd="sng" algn="ctr">
                      <a:solidFill>
                        <a:schemeClr val="bg1"/>
                      </a:solidFill>
                      <a:prstDash val="solid"/>
                      <a:round/>
                      <a:headEnd type="none" w="med" len="med"/>
                      <a:tailEnd type="none" w="med" len="med"/>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45511054"/>
                  </a:ext>
                </a:extLst>
              </a:tr>
              <a:tr h="472103">
                <a:tc>
                  <a:txBody>
                    <a:bodyPr/>
                    <a:lstStyle/>
                    <a:p>
                      <a:pPr algn="ctr"/>
                      <a:r>
                        <a:rPr lang="en-US" sz="1200" dirty="0">
                          <a:solidFill>
                            <a:schemeClr val="bg1"/>
                          </a:solidFill>
                        </a:rPr>
                        <a:t>Normal</a:t>
                      </a:r>
                    </a:p>
                    <a:p>
                      <a:pPr algn="ctr"/>
                      <a:r>
                        <a:rPr lang="en-US" sz="1200" dirty="0">
                          <a:solidFill>
                            <a:schemeClr val="bg1"/>
                          </a:solidFill>
                        </a:rPr>
                        <a:t>0-14</a:t>
                      </a:r>
                    </a:p>
                  </a:txBody>
                  <a:tcPr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dirty="0">
                          <a:solidFill>
                            <a:schemeClr val="bg1"/>
                          </a:solidFill>
                        </a:rPr>
                        <a:t>81.7% (n=105)</a:t>
                      </a:r>
                    </a:p>
                  </a:txBody>
                  <a:tcPr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47859572"/>
                  </a:ext>
                </a:extLst>
              </a:tr>
              <a:tr h="472103">
                <a:tc>
                  <a:txBody>
                    <a:bodyPr/>
                    <a:lstStyle/>
                    <a:p>
                      <a:pPr algn="ctr"/>
                      <a:r>
                        <a:rPr lang="en-US" sz="1200" dirty="0">
                          <a:solidFill>
                            <a:schemeClr val="bg1"/>
                          </a:solidFill>
                        </a:rPr>
                        <a:t>Mild</a:t>
                      </a:r>
                    </a:p>
                    <a:p>
                      <a:pPr algn="ctr"/>
                      <a:r>
                        <a:rPr lang="en-US" sz="1200" dirty="0">
                          <a:solidFill>
                            <a:schemeClr val="bg1"/>
                          </a:solidFill>
                        </a:rPr>
                        <a:t>15-18</a:t>
                      </a:r>
                    </a:p>
                  </a:txBody>
                  <a:tcPr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dirty="0">
                          <a:solidFill>
                            <a:schemeClr val="bg1"/>
                          </a:solidFill>
                        </a:rPr>
                        <a:t>8.7% (n=11)</a:t>
                      </a:r>
                    </a:p>
                  </a:txBody>
                  <a:tcPr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53909123"/>
                  </a:ext>
                </a:extLst>
              </a:tr>
              <a:tr h="472103">
                <a:tc>
                  <a:txBody>
                    <a:bodyPr/>
                    <a:lstStyle/>
                    <a:p>
                      <a:pPr algn="ctr"/>
                      <a:r>
                        <a:rPr lang="en-US" sz="1200" dirty="0">
                          <a:solidFill>
                            <a:schemeClr val="bg1"/>
                          </a:solidFill>
                        </a:rPr>
                        <a:t>Moderate</a:t>
                      </a:r>
                    </a:p>
                    <a:p>
                      <a:pPr algn="ctr"/>
                      <a:r>
                        <a:rPr lang="en-US" sz="1200" dirty="0">
                          <a:solidFill>
                            <a:schemeClr val="bg1"/>
                          </a:solidFill>
                        </a:rPr>
                        <a:t>19-25</a:t>
                      </a:r>
                    </a:p>
                  </a:txBody>
                  <a:tcPr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dirty="0">
                          <a:solidFill>
                            <a:schemeClr val="bg1"/>
                          </a:solidFill>
                        </a:rPr>
                        <a:t>7.7% (n=10)</a:t>
                      </a:r>
                    </a:p>
                  </a:txBody>
                  <a:tcPr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61964781"/>
                  </a:ext>
                </a:extLst>
              </a:tr>
              <a:tr h="472103">
                <a:tc>
                  <a:txBody>
                    <a:bodyPr/>
                    <a:lstStyle/>
                    <a:p>
                      <a:pPr algn="ctr"/>
                      <a:r>
                        <a:rPr lang="en-US" sz="1200" dirty="0">
                          <a:solidFill>
                            <a:schemeClr val="bg1"/>
                          </a:solidFill>
                        </a:rPr>
                        <a:t>Severe</a:t>
                      </a:r>
                    </a:p>
                    <a:p>
                      <a:pPr algn="ctr"/>
                      <a:r>
                        <a:rPr lang="en-US" sz="1200" dirty="0">
                          <a:solidFill>
                            <a:schemeClr val="bg1"/>
                          </a:solidFill>
                        </a:rPr>
                        <a:t>26-33</a:t>
                      </a:r>
                    </a:p>
                  </a:txBody>
                  <a:tcPr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dirty="0">
                          <a:solidFill>
                            <a:schemeClr val="bg1"/>
                          </a:solidFill>
                        </a:rPr>
                        <a:t>1.0% (n=1)</a:t>
                      </a:r>
                    </a:p>
                  </a:txBody>
                  <a:tcPr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4392143"/>
                  </a:ext>
                </a:extLst>
              </a:tr>
              <a:tr h="472103">
                <a:tc>
                  <a:txBody>
                    <a:bodyPr/>
                    <a:lstStyle/>
                    <a:p>
                      <a:pPr algn="ctr"/>
                      <a:r>
                        <a:rPr lang="en-US" sz="1200" dirty="0">
                          <a:solidFill>
                            <a:schemeClr val="bg1"/>
                          </a:solidFill>
                        </a:rPr>
                        <a:t>Extremely Severe</a:t>
                      </a:r>
                    </a:p>
                    <a:p>
                      <a:pPr algn="ctr"/>
                      <a:r>
                        <a:rPr lang="en-US" sz="1200" dirty="0">
                          <a:solidFill>
                            <a:schemeClr val="bg1"/>
                          </a:solidFill>
                        </a:rPr>
                        <a:t>34+</a:t>
                      </a:r>
                    </a:p>
                  </a:txBody>
                  <a:tcPr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r>
                        <a:rPr lang="en-US" sz="1200" dirty="0">
                          <a:solidFill>
                            <a:schemeClr val="bg1"/>
                          </a:solidFill>
                        </a:rPr>
                        <a:t>1.0% (n=1)</a:t>
                      </a:r>
                    </a:p>
                  </a:txBody>
                  <a:tcPr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42523175"/>
                  </a:ext>
                </a:extLst>
              </a:tr>
            </a:tbl>
          </a:graphicData>
        </a:graphic>
      </p:graphicFrame>
      <p:sp>
        <p:nvSpPr>
          <p:cNvPr id="17" name="Content Placeholder 3">
            <a:extLst>
              <a:ext uri="{FF2B5EF4-FFF2-40B4-BE49-F238E27FC236}">
                <a16:creationId xmlns:a16="http://schemas.microsoft.com/office/drawing/2014/main" id="{FF0B6A3A-C88A-8E67-3787-F8C434B0A925}"/>
              </a:ext>
            </a:extLst>
          </p:cNvPr>
          <p:cNvSpPr txBox="1">
            <a:spLocks/>
          </p:cNvSpPr>
          <p:nvPr/>
        </p:nvSpPr>
        <p:spPr>
          <a:xfrm>
            <a:off x="1920606" y="5934034"/>
            <a:ext cx="3725374" cy="340402"/>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1000"/>
              </a:spcBef>
              <a:buFont typeface="Arial" panose="020B0604020202020204" pitchFamily="34" charset="0"/>
              <a:buNone/>
              <a:defRPr sz="1100" b="1" kern="1200" cap="all" spc="40" baseline="0">
                <a:solidFill>
                  <a:schemeClr val="tx1"/>
                </a:solidFill>
                <a:latin typeface="Century Gothic" panose="020B0502020202020204" pitchFamily="34" charset="0"/>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000" b="1" kern="1200">
                <a:solidFill>
                  <a:schemeClr val="tx1"/>
                </a:solidFill>
                <a:latin typeface="Century Gothic" panose="020B0502020202020204" pitchFamily="34" charset="0"/>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800" b="1" kern="1200">
                <a:solidFill>
                  <a:schemeClr val="tx1"/>
                </a:solidFill>
                <a:latin typeface="Century Gothic" panose="020B0502020202020204" pitchFamily="34" charset="0"/>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600" b="1" kern="1200">
                <a:solidFill>
                  <a:schemeClr val="tx1"/>
                </a:solidFill>
                <a:latin typeface="Century Gothic" panose="020B0502020202020204" pitchFamily="34" charset="0"/>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600" b="1" kern="1200">
                <a:solidFill>
                  <a:schemeClr val="tx1"/>
                </a:solidFill>
                <a:latin typeface="Century Gothic" panose="020B0502020202020204"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b="0" cap="none" dirty="0"/>
              <a:t>62% (n=80) never received prior mental-health support; 80% (n=103) not currently in treatment</a:t>
            </a:r>
          </a:p>
        </p:txBody>
      </p:sp>
    </p:spTree>
    <p:extLst>
      <p:ext uri="{BB962C8B-B14F-4D97-AF65-F5344CB8AC3E}">
        <p14:creationId xmlns:p14="http://schemas.microsoft.com/office/powerpoint/2010/main" val="3051280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2BA4BD-E141-D278-EA24-83DAB4B76D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D05F1D-D3B4-81E6-C9DC-41F9A4E86C9B}"/>
              </a:ext>
            </a:extLst>
          </p:cNvPr>
          <p:cNvSpPr>
            <a:spLocks noGrp="1"/>
          </p:cNvSpPr>
          <p:nvPr>
            <p:ph type="title"/>
          </p:nvPr>
        </p:nvSpPr>
        <p:spPr>
          <a:xfrm>
            <a:off x="839789" y="1298448"/>
            <a:ext cx="4954723" cy="470717"/>
          </a:xfrm>
        </p:spPr>
        <p:txBody>
          <a:bodyPr/>
          <a:lstStyle/>
          <a:p>
            <a:r>
              <a:rPr lang="en-US" dirty="0"/>
              <a:t>Identity &amp; Stress </a:t>
            </a:r>
          </a:p>
        </p:txBody>
      </p:sp>
      <p:sp>
        <p:nvSpPr>
          <p:cNvPr id="5" name="Footer Placeholder 4">
            <a:extLst>
              <a:ext uri="{FF2B5EF4-FFF2-40B4-BE49-F238E27FC236}">
                <a16:creationId xmlns:a16="http://schemas.microsoft.com/office/drawing/2014/main" id="{40548725-54F8-A862-88B4-0C441B49786D}"/>
              </a:ext>
            </a:extLst>
          </p:cNvPr>
          <p:cNvSpPr>
            <a:spLocks noGrp="1"/>
          </p:cNvSpPr>
          <p:nvPr>
            <p:ph type="ftr" sz="quarter" idx="15"/>
          </p:nvPr>
        </p:nvSpPr>
        <p:spPr/>
        <p:txBody>
          <a:bodyPr/>
          <a:lstStyle/>
          <a:p>
            <a:pPr algn="l"/>
            <a:r>
              <a:rPr lang="en-US"/>
              <a:t>Anxiety Institute CONFIDENTIAL</a:t>
            </a:r>
          </a:p>
        </p:txBody>
      </p:sp>
      <p:sp>
        <p:nvSpPr>
          <p:cNvPr id="6" name="Slide Number Placeholder 5">
            <a:extLst>
              <a:ext uri="{FF2B5EF4-FFF2-40B4-BE49-F238E27FC236}">
                <a16:creationId xmlns:a16="http://schemas.microsoft.com/office/drawing/2014/main" id="{3F205AD4-7C3B-D10F-DC18-553C94D48891}"/>
              </a:ext>
            </a:extLst>
          </p:cNvPr>
          <p:cNvSpPr>
            <a:spLocks noGrp="1"/>
          </p:cNvSpPr>
          <p:nvPr>
            <p:ph type="sldNum" sz="quarter" idx="16"/>
          </p:nvPr>
        </p:nvSpPr>
        <p:spPr/>
        <p:txBody>
          <a:bodyPr/>
          <a:lstStyle/>
          <a:p>
            <a:fld id="{A5978FC5-35B0-46DC-8DFC-0BFD8A106CAC}" type="slidenum">
              <a:rPr lang="en-US" smtClean="0"/>
              <a:pPr/>
              <a:t>6</a:t>
            </a:fld>
            <a:endParaRPr lang="en-US"/>
          </a:p>
        </p:txBody>
      </p:sp>
      <p:cxnSp>
        <p:nvCxnSpPr>
          <p:cNvPr id="16" name="Straight Arrow Connector 15">
            <a:extLst>
              <a:ext uri="{FF2B5EF4-FFF2-40B4-BE49-F238E27FC236}">
                <a16:creationId xmlns:a16="http://schemas.microsoft.com/office/drawing/2014/main" id="{7403E613-23FD-5987-49B4-4C3D6576BA4C}"/>
              </a:ext>
            </a:extLst>
          </p:cNvPr>
          <p:cNvCxnSpPr>
            <a:cxnSpLocks/>
          </p:cNvCxnSpPr>
          <p:nvPr/>
        </p:nvCxnSpPr>
        <p:spPr>
          <a:xfrm flipV="1">
            <a:off x="6735701" y="2217302"/>
            <a:ext cx="2548647" cy="1977154"/>
          </a:xfrm>
          <a:prstGeom prst="straightConnector1">
            <a:avLst/>
          </a:prstGeom>
          <a:ln w="762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55019036-E95D-0195-B8CD-B179234211BE}"/>
              </a:ext>
            </a:extLst>
          </p:cNvPr>
          <p:cNvSpPr txBox="1"/>
          <p:nvPr/>
        </p:nvSpPr>
        <p:spPr>
          <a:xfrm rot="19278751">
            <a:off x="6442273" y="2835190"/>
            <a:ext cx="3051643" cy="914400"/>
          </a:xfrm>
          <a:prstGeom prst="rect">
            <a:avLst/>
          </a:prstGeom>
          <a:noFill/>
        </p:spPr>
        <p:txBody>
          <a:bodyPr wrap="none" rtlCol="0">
            <a:noAutofit/>
          </a:bodyPr>
          <a:lstStyle/>
          <a:p>
            <a:pPr algn="ctr"/>
            <a:r>
              <a:rPr lang="en-US" b="1" dirty="0"/>
              <a:t>Mental Health Struggle</a:t>
            </a:r>
          </a:p>
        </p:txBody>
      </p:sp>
      <p:cxnSp>
        <p:nvCxnSpPr>
          <p:cNvPr id="3" name="Straight Arrow Connector 2">
            <a:extLst>
              <a:ext uri="{FF2B5EF4-FFF2-40B4-BE49-F238E27FC236}">
                <a16:creationId xmlns:a16="http://schemas.microsoft.com/office/drawing/2014/main" id="{3013D8AC-815C-69A4-498E-80936267FC76}"/>
              </a:ext>
            </a:extLst>
          </p:cNvPr>
          <p:cNvCxnSpPr>
            <a:cxnSpLocks/>
          </p:cNvCxnSpPr>
          <p:nvPr/>
        </p:nvCxnSpPr>
        <p:spPr>
          <a:xfrm flipV="1">
            <a:off x="3003698" y="2217303"/>
            <a:ext cx="2548647" cy="1977154"/>
          </a:xfrm>
          <a:prstGeom prst="straightConnector1">
            <a:avLst/>
          </a:prstGeom>
          <a:ln w="762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814CF848-B8A7-81B5-19B1-3A5451924C49}"/>
              </a:ext>
            </a:extLst>
          </p:cNvPr>
          <p:cNvSpPr txBox="1"/>
          <p:nvPr/>
        </p:nvSpPr>
        <p:spPr>
          <a:xfrm rot="19278751">
            <a:off x="2715270" y="2849435"/>
            <a:ext cx="3006068" cy="914400"/>
          </a:xfrm>
          <a:prstGeom prst="rect">
            <a:avLst/>
          </a:prstGeom>
          <a:noFill/>
        </p:spPr>
        <p:txBody>
          <a:bodyPr wrap="none" rtlCol="0">
            <a:noAutofit/>
          </a:bodyPr>
          <a:lstStyle/>
          <a:p>
            <a:pPr algn="ctr"/>
            <a:r>
              <a:rPr lang="en-US" b="1" dirty="0"/>
              <a:t>Stress</a:t>
            </a:r>
          </a:p>
        </p:txBody>
      </p:sp>
      <p:sp>
        <p:nvSpPr>
          <p:cNvPr id="7" name="Title 1">
            <a:extLst>
              <a:ext uri="{FF2B5EF4-FFF2-40B4-BE49-F238E27FC236}">
                <a16:creationId xmlns:a16="http://schemas.microsoft.com/office/drawing/2014/main" id="{EE31F74B-2BD6-8274-9AD0-551EEA0655A4}"/>
              </a:ext>
            </a:extLst>
          </p:cNvPr>
          <p:cNvSpPr txBox="1">
            <a:spLocks/>
          </p:cNvSpPr>
          <p:nvPr/>
        </p:nvSpPr>
        <p:spPr>
          <a:xfrm>
            <a:off x="5382304" y="2687424"/>
            <a:ext cx="1439082" cy="1036909"/>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2400" b="1" kern="1200">
                <a:solidFill>
                  <a:schemeClr val="accent1"/>
                </a:solidFill>
                <a:latin typeface="Century Gothic" panose="020B0502020202020204" pitchFamily="34" charset="0"/>
                <a:ea typeface="+mj-ea"/>
                <a:cs typeface="+mj-cs"/>
              </a:defRPr>
            </a:lvl1pPr>
          </a:lstStyle>
          <a:p>
            <a:pPr algn="ctr"/>
            <a:r>
              <a:rPr lang="en-US" sz="6600" dirty="0"/>
              <a:t>=</a:t>
            </a:r>
          </a:p>
        </p:txBody>
      </p:sp>
      <p:sp>
        <p:nvSpPr>
          <p:cNvPr id="22" name="Text Placeholder 2">
            <a:extLst>
              <a:ext uri="{FF2B5EF4-FFF2-40B4-BE49-F238E27FC236}">
                <a16:creationId xmlns:a16="http://schemas.microsoft.com/office/drawing/2014/main" id="{60C838C0-7EE3-0233-11E5-BFAF4B29B5B7}"/>
              </a:ext>
            </a:extLst>
          </p:cNvPr>
          <p:cNvSpPr>
            <a:spLocks noGrp="1"/>
          </p:cNvSpPr>
          <p:nvPr>
            <p:ph type="body" sz="quarter" idx="17"/>
          </p:nvPr>
        </p:nvSpPr>
        <p:spPr>
          <a:xfrm>
            <a:off x="3999975" y="4664577"/>
            <a:ext cx="4192049" cy="1305828"/>
          </a:xfrm>
        </p:spPr>
        <p:txBody>
          <a:bodyPr/>
          <a:lstStyle/>
          <a:p>
            <a:pPr marL="0" lvl="1" indent="0">
              <a:buNone/>
            </a:pPr>
            <a:r>
              <a:rPr lang="en-US" b="1" dirty="0"/>
              <a:t>20 Olympian Interviews</a:t>
            </a:r>
          </a:p>
          <a:p>
            <a:r>
              <a:rPr lang="en-US" dirty="0"/>
              <a:t>Athlete identity</a:t>
            </a:r>
          </a:p>
          <a:p>
            <a:pPr lvl="1"/>
            <a:r>
              <a:rPr lang="en-US" dirty="0"/>
              <a:t>80% of Olympians struggled</a:t>
            </a:r>
          </a:p>
        </p:txBody>
      </p:sp>
    </p:spTree>
    <p:extLst>
      <p:ext uri="{BB962C8B-B14F-4D97-AF65-F5344CB8AC3E}">
        <p14:creationId xmlns:p14="http://schemas.microsoft.com/office/powerpoint/2010/main" val="1759616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5C2896-409B-79E6-5993-DDA46D5918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64A1CA-F41E-442E-872E-D742B714E662}"/>
              </a:ext>
            </a:extLst>
          </p:cNvPr>
          <p:cNvSpPr>
            <a:spLocks noGrp="1"/>
          </p:cNvSpPr>
          <p:nvPr>
            <p:ph type="title"/>
          </p:nvPr>
        </p:nvSpPr>
        <p:spPr/>
        <p:txBody>
          <a:bodyPr/>
          <a:lstStyle/>
          <a:p>
            <a:r>
              <a:rPr lang="en-US" dirty="0"/>
              <a:t>Olympic Athlete </a:t>
            </a:r>
            <a:r>
              <a:rPr lang="en-US" dirty="0">
                <a:solidFill>
                  <a:schemeClr val="bg2"/>
                </a:solidFill>
              </a:rPr>
              <a:t>Interviews</a:t>
            </a:r>
          </a:p>
        </p:txBody>
      </p:sp>
      <p:sp>
        <p:nvSpPr>
          <p:cNvPr id="3" name="Text Placeholder 2">
            <a:extLst>
              <a:ext uri="{FF2B5EF4-FFF2-40B4-BE49-F238E27FC236}">
                <a16:creationId xmlns:a16="http://schemas.microsoft.com/office/drawing/2014/main" id="{387ECE9B-2FF6-47CA-BCD8-8ACFD59ECEDF}"/>
              </a:ext>
            </a:extLst>
          </p:cNvPr>
          <p:cNvSpPr>
            <a:spLocks noGrp="1"/>
          </p:cNvSpPr>
          <p:nvPr>
            <p:ph type="body" sz="quarter" idx="17"/>
          </p:nvPr>
        </p:nvSpPr>
        <p:spPr/>
        <p:txBody>
          <a:bodyPr/>
          <a:lstStyle/>
          <a:p>
            <a:r>
              <a:rPr lang="en-US" sz="1600" dirty="0">
                <a:solidFill>
                  <a:schemeClr val="bg2"/>
                </a:solidFill>
              </a:rPr>
              <a:t> “but I still pull my pants on one leg at a time and have poopy diapers to change at home. It doesn't change that.”</a:t>
            </a:r>
          </a:p>
          <a:p>
            <a:pPr lvl="1"/>
            <a:r>
              <a:rPr lang="en-US" sz="1600" dirty="0">
                <a:solidFill>
                  <a:schemeClr val="bg2"/>
                </a:solidFill>
              </a:rPr>
              <a:t>“Maybe it was a bit of a blessing that I had an injury and stuff this year because... I was just so happy to make it and be there and be able to say I’m an Olympian at the end of the day.”</a:t>
            </a:r>
          </a:p>
          <a:p>
            <a:pPr lvl="2"/>
            <a:r>
              <a:rPr lang="en-US" sz="1600" dirty="0">
                <a:solidFill>
                  <a:schemeClr val="bg2"/>
                </a:solidFill>
              </a:rPr>
              <a:t>“Be all in but not all consumed.”</a:t>
            </a:r>
          </a:p>
          <a:p>
            <a:pPr lvl="3"/>
            <a:r>
              <a:rPr lang="en-US" sz="1600" dirty="0">
                <a:solidFill>
                  <a:schemeClr val="bg2"/>
                </a:solidFill>
              </a:rPr>
              <a:t>“I don't have any routine in my day anymore and I don't have any kind of this big purpose thing I had before, and soon people forget about what's happened and it will just be me.” </a:t>
            </a:r>
          </a:p>
          <a:p>
            <a:pPr lvl="4"/>
            <a:r>
              <a:rPr lang="en-US" sz="1600" dirty="0">
                <a:solidFill>
                  <a:schemeClr val="bg2"/>
                </a:solidFill>
              </a:rPr>
              <a:t>“Trying to figure out what do I do with all of this energy... free time... what do I focus on now?”</a:t>
            </a:r>
          </a:p>
          <a:p>
            <a:r>
              <a:rPr lang="en-US" sz="1600" dirty="0">
                <a:solidFill>
                  <a:schemeClr val="bg2"/>
                </a:solidFill>
              </a:rPr>
              <a:t>“But I do feel like the toughest bit... is that you are an Olympian, right? So that’s great. But before that, I was *******, so I very much wanted to almost get rid of that part of being an Olympian.”</a:t>
            </a:r>
          </a:p>
        </p:txBody>
      </p:sp>
      <p:sp>
        <p:nvSpPr>
          <p:cNvPr id="5" name="Footer Placeholder 4">
            <a:extLst>
              <a:ext uri="{FF2B5EF4-FFF2-40B4-BE49-F238E27FC236}">
                <a16:creationId xmlns:a16="http://schemas.microsoft.com/office/drawing/2014/main" id="{96D147D0-F5CB-3770-379C-4F206F255266}"/>
              </a:ext>
            </a:extLst>
          </p:cNvPr>
          <p:cNvSpPr>
            <a:spLocks noGrp="1"/>
          </p:cNvSpPr>
          <p:nvPr>
            <p:ph type="ftr" sz="quarter" idx="15"/>
          </p:nvPr>
        </p:nvSpPr>
        <p:spPr/>
        <p:txBody>
          <a:bodyPr/>
          <a:lstStyle/>
          <a:p>
            <a:pPr algn="l"/>
            <a:r>
              <a:rPr lang="en-US"/>
              <a:t>Anxiety Institute CONFIDENTIAL</a:t>
            </a:r>
          </a:p>
        </p:txBody>
      </p:sp>
      <p:sp>
        <p:nvSpPr>
          <p:cNvPr id="6" name="Slide Number Placeholder 5">
            <a:extLst>
              <a:ext uri="{FF2B5EF4-FFF2-40B4-BE49-F238E27FC236}">
                <a16:creationId xmlns:a16="http://schemas.microsoft.com/office/drawing/2014/main" id="{601D8055-2218-7CAE-3195-3360834087A2}"/>
              </a:ext>
            </a:extLst>
          </p:cNvPr>
          <p:cNvSpPr>
            <a:spLocks noGrp="1"/>
          </p:cNvSpPr>
          <p:nvPr>
            <p:ph type="sldNum" sz="quarter" idx="16"/>
          </p:nvPr>
        </p:nvSpPr>
        <p:spPr/>
        <p:txBody>
          <a:bodyPr/>
          <a:lstStyle/>
          <a:p>
            <a:fld id="{A5978FC5-35B0-46DC-8DFC-0BFD8A106CAC}" type="slidenum">
              <a:rPr lang="en-US" smtClean="0"/>
              <a:pPr/>
              <a:t>7</a:t>
            </a:fld>
            <a:endParaRPr lang="en-US"/>
          </a:p>
        </p:txBody>
      </p:sp>
    </p:spTree>
    <p:extLst>
      <p:ext uri="{BB962C8B-B14F-4D97-AF65-F5344CB8AC3E}">
        <p14:creationId xmlns:p14="http://schemas.microsoft.com/office/powerpoint/2010/main" val="4132708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E1A5F1-3356-0E56-8F3A-ADBAF1B7F0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1536C5-441C-30ED-5AB8-8D66362C2B3D}"/>
              </a:ext>
            </a:extLst>
          </p:cNvPr>
          <p:cNvSpPr>
            <a:spLocks noGrp="1"/>
          </p:cNvSpPr>
          <p:nvPr>
            <p:ph type="title"/>
          </p:nvPr>
        </p:nvSpPr>
        <p:spPr/>
        <p:txBody>
          <a:bodyPr/>
          <a:lstStyle/>
          <a:p>
            <a:r>
              <a:rPr lang="en-US" dirty="0"/>
              <a:t>OCD In Athletes</a:t>
            </a:r>
          </a:p>
        </p:txBody>
      </p:sp>
      <p:sp>
        <p:nvSpPr>
          <p:cNvPr id="3" name="Text Placeholder 2">
            <a:extLst>
              <a:ext uri="{FF2B5EF4-FFF2-40B4-BE49-F238E27FC236}">
                <a16:creationId xmlns:a16="http://schemas.microsoft.com/office/drawing/2014/main" id="{997ACE00-74C2-C2B3-52CE-710800A67736}"/>
              </a:ext>
            </a:extLst>
          </p:cNvPr>
          <p:cNvSpPr>
            <a:spLocks noGrp="1"/>
          </p:cNvSpPr>
          <p:nvPr>
            <p:ph type="body" sz="quarter" idx="17"/>
          </p:nvPr>
        </p:nvSpPr>
        <p:spPr/>
        <p:txBody>
          <a:bodyPr/>
          <a:lstStyle/>
          <a:p>
            <a:r>
              <a:rPr lang="en-US" sz="1600" dirty="0">
                <a:solidFill>
                  <a:schemeClr val="bg2"/>
                </a:solidFill>
              </a:rPr>
              <a:t>Over 5.2% prevalence rate of OCD in athletes (Cromer et al., 2017)</a:t>
            </a:r>
          </a:p>
          <a:p>
            <a:pPr lvl="1"/>
            <a:r>
              <a:rPr lang="en-US" sz="1600" dirty="0">
                <a:solidFill>
                  <a:schemeClr val="bg2"/>
                </a:solidFill>
              </a:rPr>
              <a:t>General population (2.3%)</a:t>
            </a:r>
          </a:p>
          <a:p>
            <a:pPr lvl="2"/>
            <a:r>
              <a:rPr lang="en-US" sz="1600" dirty="0"/>
              <a:t>Behavioral health no-show rates are cited as the highest of any specialty, driven by stigma, appointment anxiety, and the nature of the conditions being treated, and psychiatry in particular tends to run </a:t>
            </a:r>
            <a:r>
              <a:rPr lang="en-US" sz="1600" dirty="0" err="1"/>
              <a:t>highewhichr</a:t>
            </a:r>
            <a:r>
              <a:rPr lang="en-US" sz="1600" dirty="0"/>
              <a:t> because of long wait times between booking and appointment (6-8 weeks for psychiatry), allows life to intervene</a:t>
            </a:r>
          </a:p>
          <a:p>
            <a:pPr marL="0" indent="0">
              <a:buNone/>
            </a:pPr>
            <a:r>
              <a:rPr lang="en-US" sz="1600" i="1" dirty="0">
                <a:solidFill>
                  <a:schemeClr val="bg2"/>
                </a:solidFill>
              </a:rPr>
              <a:t>(Dean &amp; Rowan, 2014; Ryan et al., 2018)</a:t>
            </a:r>
          </a:p>
        </p:txBody>
      </p:sp>
      <p:sp>
        <p:nvSpPr>
          <p:cNvPr id="5" name="Footer Placeholder 4">
            <a:extLst>
              <a:ext uri="{FF2B5EF4-FFF2-40B4-BE49-F238E27FC236}">
                <a16:creationId xmlns:a16="http://schemas.microsoft.com/office/drawing/2014/main" id="{FAB91F45-9552-5724-B56E-D238EB3A8B8A}"/>
              </a:ext>
            </a:extLst>
          </p:cNvPr>
          <p:cNvSpPr>
            <a:spLocks noGrp="1"/>
          </p:cNvSpPr>
          <p:nvPr>
            <p:ph type="ftr" sz="quarter" idx="15"/>
          </p:nvPr>
        </p:nvSpPr>
        <p:spPr/>
        <p:txBody>
          <a:bodyPr/>
          <a:lstStyle/>
          <a:p>
            <a:pPr algn="l"/>
            <a:r>
              <a:rPr lang="en-US"/>
              <a:t>Anxiety Institute CONFIDENTIAL</a:t>
            </a:r>
          </a:p>
        </p:txBody>
      </p:sp>
      <p:sp>
        <p:nvSpPr>
          <p:cNvPr id="6" name="Slide Number Placeholder 5">
            <a:extLst>
              <a:ext uri="{FF2B5EF4-FFF2-40B4-BE49-F238E27FC236}">
                <a16:creationId xmlns:a16="http://schemas.microsoft.com/office/drawing/2014/main" id="{169F2E38-A94F-6A60-2533-DC5F4FBE572B}"/>
              </a:ext>
            </a:extLst>
          </p:cNvPr>
          <p:cNvSpPr>
            <a:spLocks noGrp="1"/>
          </p:cNvSpPr>
          <p:nvPr>
            <p:ph type="sldNum" sz="quarter" idx="16"/>
          </p:nvPr>
        </p:nvSpPr>
        <p:spPr/>
        <p:txBody>
          <a:bodyPr/>
          <a:lstStyle/>
          <a:p>
            <a:fld id="{A5978FC5-35B0-46DC-8DFC-0BFD8A106CAC}" type="slidenum">
              <a:rPr lang="en-US" smtClean="0"/>
              <a:pPr/>
              <a:t>8</a:t>
            </a:fld>
            <a:endParaRPr lang="en-US"/>
          </a:p>
        </p:txBody>
      </p:sp>
      <p:sp>
        <p:nvSpPr>
          <p:cNvPr id="4" name="Freeform 2">
            <a:extLst>
              <a:ext uri="{FF2B5EF4-FFF2-40B4-BE49-F238E27FC236}">
                <a16:creationId xmlns:a16="http://schemas.microsoft.com/office/drawing/2014/main" id="{8BBA12E3-33EC-4D42-A0F7-002516712F22}"/>
              </a:ext>
            </a:extLst>
          </p:cNvPr>
          <p:cNvSpPr/>
          <p:nvPr/>
        </p:nvSpPr>
        <p:spPr>
          <a:xfrm>
            <a:off x="839790" y="1970157"/>
            <a:ext cx="3201958" cy="343309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6483" r="-90610" b="-12183"/>
            </a:stretch>
          </a:blipFill>
          <a:effectLst>
            <a:outerShdw blurRad="50800" dist="38100" dir="2700000" algn="tl" rotWithShape="0">
              <a:prstClr val="black">
                <a:alpha val="40000"/>
              </a:prstClr>
            </a:outerShdw>
          </a:effectLst>
        </p:spPr>
        <p:txBody>
          <a:bodyPr/>
          <a:lstStyle/>
          <a:p>
            <a:endParaRPr lang="en-US"/>
          </a:p>
        </p:txBody>
      </p:sp>
    </p:spTree>
    <p:extLst>
      <p:ext uri="{BB962C8B-B14F-4D97-AF65-F5344CB8AC3E}">
        <p14:creationId xmlns:p14="http://schemas.microsoft.com/office/powerpoint/2010/main" val="2502841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C350D6-AAED-A6E8-FC13-BC167A61CE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3B5342-B92A-28B8-63A4-01BC3213FE0E}"/>
              </a:ext>
            </a:extLst>
          </p:cNvPr>
          <p:cNvSpPr>
            <a:spLocks noGrp="1"/>
          </p:cNvSpPr>
          <p:nvPr>
            <p:ph type="title"/>
          </p:nvPr>
        </p:nvSpPr>
        <p:spPr/>
        <p:txBody>
          <a:bodyPr/>
          <a:lstStyle/>
          <a:p>
            <a:r>
              <a:rPr lang="en-US" dirty="0"/>
              <a:t>Diagnosing OCD</a:t>
            </a:r>
            <a:br>
              <a:rPr lang="en-US" dirty="0"/>
            </a:br>
            <a:r>
              <a:rPr lang="en-US" dirty="0">
                <a:solidFill>
                  <a:schemeClr val="bg2"/>
                </a:solidFill>
              </a:rPr>
              <a:t>DSM-V</a:t>
            </a:r>
          </a:p>
        </p:txBody>
      </p:sp>
      <p:sp>
        <p:nvSpPr>
          <p:cNvPr id="3" name="Text Placeholder 2">
            <a:extLst>
              <a:ext uri="{FF2B5EF4-FFF2-40B4-BE49-F238E27FC236}">
                <a16:creationId xmlns:a16="http://schemas.microsoft.com/office/drawing/2014/main" id="{5D5CFB8A-4DE9-CCF9-1A72-01C54F8B233B}"/>
              </a:ext>
            </a:extLst>
          </p:cNvPr>
          <p:cNvSpPr>
            <a:spLocks noGrp="1"/>
          </p:cNvSpPr>
          <p:nvPr>
            <p:ph type="body" sz="quarter" idx="17"/>
          </p:nvPr>
        </p:nvSpPr>
        <p:spPr/>
        <p:txBody>
          <a:bodyPr/>
          <a:lstStyle/>
          <a:p>
            <a:pPr marL="0" indent="0">
              <a:buNone/>
            </a:pPr>
            <a:r>
              <a:rPr lang="en-US" sz="1600" dirty="0">
                <a:solidFill>
                  <a:schemeClr val="bg2"/>
                </a:solidFill>
              </a:rPr>
              <a:t>Presence of Obsessions, Compulsions, or Both.</a:t>
            </a:r>
          </a:p>
          <a:p>
            <a:pPr marL="0" indent="0">
              <a:buNone/>
            </a:pPr>
            <a:r>
              <a:rPr lang="en-US" sz="1600" dirty="0">
                <a:solidFill>
                  <a:schemeClr val="bg2"/>
                </a:solidFill>
              </a:rPr>
              <a:t>Defined by:</a:t>
            </a:r>
          </a:p>
          <a:p>
            <a:r>
              <a:rPr lang="en-US" sz="1600" dirty="0">
                <a:solidFill>
                  <a:schemeClr val="bg2"/>
                </a:solidFill>
              </a:rPr>
              <a:t>Recurrent thoughts, urges, or images that are experienced, at some time during the disturbance, as intrusive and unwanted, and that in most individuals cause marked anxiety and distress</a:t>
            </a:r>
          </a:p>
          <a:p>
            <a:pPr lvl="1"/>
            <a:r>
              <a:rPr lang="en-US" sz="1600" dirty="0">
                <a:solidFill>
                  <a:schemeClr val="bg2"/>
                </a:solidFill>
              </a:rPr>
              <a:t>The individual attempts to ignore or suppress such thoughts, urges, or images, or to neutralize them with some other thought or action (i.e. by performing a compulsion)</a:t>
            </a:r>
          </a:p>
        </p:txBody>
      </p:sp>
      <p:sp>
        <p:nvSpPr>
          <p:cNvPr id="5" name="Footer Placeholder 4">
            <a:extLst>
              <a:ext uri="{FF2B5EF4-FFF2-40B4-BE49-F238E27FC236}">
                <a16:creationId xmlns:a16="http://schemas.microsoft.com/office/drawing/2014/main" id="{85359E2F-A24C-3036-BB17-869762EA86A2}"/>
              </a:ext>
            </a:extLst>
          </p:cNvPr>
          <p:cNvSpPr>
            <a:spLocks noGrp="1"/>
          </p:cNvSpPr>
          <p:nvPr>
            <p:ph type="ftr" sz="quarter" idx="15"/>
          </p:nvPr>
        </p:nvSpPr>
        <p:spPr/>
        <p:txBody>
          <a:bodyPr/>
          <a:lstStyle/>
          <a:p>
            <a:pPr algn="l"/>
            <a:r>
              <a:rPr lang="en-US"/>
              <a:t>Anxiety Institute CONFIDENTIAL</a:t>
            </a:r>
          </a:p>
        </p:txBody>
      </p:sp>
      <p:sp>
        <p:nvSpPr>
          <p:cNvPr id="6" name="Slide Number Placeholder 5">
            <a:extLst>
              <a:ext uri="{FF2B5EF4-FFF2-40B4-BE49-F238E27FC236}">
                <a16:creationId xmlns:a16="http://schemas.microsoft.com/office/drawing/2014/main" id="{B4F83ACD-E484-0A21-1161-E63DEB7873A7}"/>
              </a:ext>
            </a:extLst>
          </p:cNvPr>
          <p:cNvSpPr>
            <a:spLocks noGrp="1"/>
          </p:cNvSpPr>
          <p:nvPr>
            <p:ph type="sldNum" sz="quarter" idx="16"/>
          </p:nvPr>
        </p:nvSpPr>
        <p:spPr/>
        <p:txBody>
          <a:bodyPr/>
          <a:lstStyle/>
          <a:p>
            <a:fld id="{A5978FC5-35B0-46DC-8DFC-0BFD8A106CAC}" type="slidenum">
              <a:rPr lang="en-US" smtClean="0"/>
              <a:pPr/>
              <a:t>9</a:t>
            </a:fld>
            <a:endParaRPr lang="en-US"/>
          </a:p>
        </p:txBody>
      </p:sp>
    </p:spTree>
    <p:extLst>
      <p:ext uri="{BB962C8B-B14F-4D97-AF65-F5344CB8AC3E}">
        <p14:creationId xmlns:p14="http://schemas.microsoft.com/office/powerpoint/2010/main" val="2905277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Anxiety Institute 2019">
  <a:themeElements>
    <a:clrScheme name="Anxiety Institute 2019 colors">
      <a:dk1>
        <a:sysClr val="windowText" lastClr="000000"/>
      </a:dk1>
      <a:lt1>
        <a:sysClr val="window" lastClr="FFFFFF"/>
      </a:lt1>
      <a:dk2>
        <a:srgbClr val="660066"/>
      </a:dk2>
      <a:lt2>
        <a:srgbClr val="444444"/>
      </a:lt2>
      <a:accent1>
        <a:srgbClr val="41BBBD"/>
      </a:accent1>
      <a:accent2>
        <a:srgbClr val="EBDE46"/>
      </a:accent2>
      <a:accent3>
        <a:srgbClr val="B9D154"/>
      </a:accent3>
      <a:accent4>
        <a:srgbClr val="85C562"/>
      </a:accent4>
      <a:accent5>
        <a:srgbClr val="53B56F"/>
      </a:accent5>
      <a:accent6>
        <a:srgbClr val="5EBFA9"/>
      </a:accent6>
      <a:hlink>
        <a:srgbClr val="41BBBD"/>
      </a:hlink>
      <a:folHlink>
        <a:srgbClr val="000000"/>
      </a:folHlink>
    </a:clrScheme>
    <a:fontScheme name="Anxiety Institute 2019 Fonts">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noAutofit/>
      </a:bodyPr>
      <a:lstStyle>
        <a:defPPr algn="l">
          <a:defRPr sz="2000" dirty="0" err="1" smtClean="0"/>
        </a:defPPr>
      </a:lstStyle>
    </a:txDef>
  </a:objectDefaults>
  <a:extraClrSchemeLst/>
  <a:extLst>
    <a:ext uri="{05A4C25C-085E-4340-85A3-A5531E510DB2}">
      <thm15:themeFamily xmlns:thm15="http://schemas.microsoft.com/office/thememl/2012/main" name="Presentation1-2022" id="{B8BD4833-00C0-4843-BED4-58AAB56C1148}" vid="{346FA0CF-3C12-4D9D-B720-3C9F2035636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Presentation1-2022</Template>
  <TotalTime>1568</TotalTime>
  <Words>3031</Words>
  <Application>Microsoft Macintosh PowerPoint</Application>
  <PresentationFormat>Widescreen</PresentationFormat>
  <Paragraphs>431</Paragraphs>
  <Slides>31</Slides>
  <Notes>31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Arial</vt:lpstr>
      <vt:lpstr>Calibri</vt:lpstr>
      <vt:lpstr>Century Gothic</vt:lpstr>
      <vt:lpstr>Anxiety Institute 2019</vt:lpstr>
      <vt:lpstr>High Standards vs. High Stakes in Sport  How OCD Hijack Performance and  How Treatment Restores It</vt:lpstr>
      <vt:lpstr>Why This? </vt:lpstr>
      <vt:lpstr>Stressors &amp; Mental Health Concerns Athletes Face Unique Stressors</vt:lpstr>
      <vt:lpstr>Results Collegiate Athlete Survey</vt:lpstr>
      <vt:lpstr>Article 2: DASS-21 Scoring</vt:lpstr>
      <vt:lpstr>Identity &amp; Stress </vt:lpstr>
      <vt:lpstr>Olympic Athlete Interviews</vt:lpstr>
      <vt:lpstr>OCD In Athletes</vt:lpstr>
      <vt:lpstr>Diagnosing OCD DSM-V</vt:lpstr>
      <vt:lpstr>Most Common Types of OCD</vt:lpstr>
      <vt:lpstr>The OCD Cycle</vt:lpstr>
      <vt:lpstr>How Does OCD Function?</vt:lpstr>
      <vt:lpstr>Assessing OCD</vt:lpstr>
      <vt:lpstr>Tendencies vs. OCD</vt:lpstr>
      <vt:lpstr>Type A vs. OCPD</vt:lpstr>
      <vt:lpstr>The Perfectionism Paradox</vt:lpstr>
      <vt:lpstr>Adaptive Striving</vt:lpstr>
      <vt:lpstr>Adaptive Striving</vt:lpstr>
      <vt:lpstr>The Pre-Performance Ritual Rituals alone don’t cause burnout - anxiety does For athletes w/ high anxiety = rituals more likely to become compulsive and detrimental</vt:lpstr>
      <vt:lpstr>Clinicians</vt:lpstr>
      <vt:lpstr>Natural Course Of An Emotion…</vt:lpstr>
      <vt:lpstr>Erp Disrupts The Cycle </vt:lpstr>
      <vt:lpstr>ERP + Values = Performance Freedom</vt:lpstr>
      <vt:lpstr>VS</vt:lpstr>
      <vt:lpstr>Case Study -  Malcolm</vt:lpstr>
      <vt:lpstr>ERP Examples for Malcolm </vt:lpstr>
      <vt:lpstr>Response Prevention is Essential  “What message am I sending to the brain?” </vt:lpstr>
      <vt:lpstr>What Now? </vt:lpstr>
      <vt:lpstr>Levels Of Care</vt:lpstr>
      <vt:lpstr>PowerPoint Presentation</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T1 - Title of Presentation: One to Three Lines of Text Lorem Ipsum</dc:title>
  <dc:subject>Anxiety Institute 2019</dc:subject>
  <dc:creator>Linda Geiger</dc:creator>
  <cp:lastModifiedBy>Jennifer Takeshita</cp:lastModifiedBy>
  <cp:revision>37</cp:revision>
  <dcterms:created xsi:type="dcterms:W3CDTF">2022-04-14T15:18:22Z</dcterms:created>
  <dcterms:modified xsi:type="dcterms:W3CDTF">2026-07-28T00:48:56Z</dcterms:modified>
</cp:coreProperties>
</file>